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17" r:id="rId2"/>
    <p:sldId id="318" r:id="rId3"/>
    <p:sldId id="305" r:id="rId4"/>
    <p:sldId id="315" r:id="rId5"/>
    <p:sldId id="307" r:id="rId6"/>
    <p:sldId id="310" r:id="rId7"/>
    <p:sldId id="320" r:id="rId8"/>
    <p:sldId id="321" r:id="rId9"/>
    <p:sldId id="322" r:id="rId10"/>
    <p:sldId id="323" r:id="rId11"/>
    <p:sldId id="324" r:id="rId12"/>
    <p:sldId id="325" r:id="rId13"/>
    <p:sldId id="313" r:id="rId14"/>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杨玉宝"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3C64"/>
    <a:srgbClr val="D2A000"/>
    <a:srgbClr val="C8D7DB"/>
    <a:srgbClr val="B5D7E6"/>
    <a:srgbClr val="FA0000"/>
    <a:srgbClr val="8E6C00"/>
    <a:srgbClr val="04617B"/>
    <a:srgbClr val="CCD5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01" autoAdjust="0"/>
    <p:restoredTop sz="89852" autoAdjust="0"/>
  </p:normalViewPr>
  <p:slideViewPr>
    <p:cSldViewPr>
      <p:cViewPr varScale="1">
        <p:scale>
          <a:sx n="102" d="100"/>
          <a:sy n="102" d="100"/>
        </p:scale>
        <p:origin x="918"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2214"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5A6674-E0D2-4986-A1E1-5FEF08F55A62}" type="doc">
      <dgm:prSet loTypeId="urn:microsoft.com/office/officeart/2008/layout/VerticalCurvedList" loCatId="list" qsTypeId="urn:microsoft.com/office/officeart/2005/8/quickstyle/simple4" qsCatId="simple" csTypeId="urn:microsoft.com/office/officeart/2005/8/colors/accent0_2" csCatId="mainScheme" phldr="1"/>
      <dgm:spPr/>
      <dgm:t>
        <a:bodyPr/>
        <a:lstStyle/>
        <a:p>
          <a:endParaRPr lang="zh-CN" altLang="en-US"/>
        </a:p>
      </dgm:t>
    </dgm:pt>
    <dgm:pt modelId="{F45BFFEF-A6BA-4FDA-B037-5096F49D5449}">
      <dgm:prSet phldrT="[文本]" custT="1"/>
      <dgm:spPr/>
      <dgm:t>
        <a:bodyPr/>
        <a:lstStyle/>
        <a:p>
          <a:r>
            <a:rPr lang="zh-CN" altLang="en-US" sz="2000" dirty="0" smtClean="0">
              <a:solidFill>
                <a:srgbClr val="143C64"/>
              </a:solidFill>
              <a:latin typeface="微软雅黑" panose="020B0503020204020204" pitchFamily="34" charset="-122"/>
              <a:ea typeface="微软雅黑" panose="020B0503020204020204" pitchFamily="34" charset="-122"/>
            </a:rPr>
            <a:t>方案目的</a:t>
          </a:r>
          <a:endParaRPr lang="zh-CN" altLang="en-US" sz="1100" dirty="0">
            <a:solidFill>
              <a:srgbClr val="143C64"/>
            </a:solidFill>
            <a:latin typeface="微软雅黑" panose="020B0503020204020204" pitchFamily="34" charset="-122"/>
            <a:ea typeface="微软雅黑" panose="020B0503020204020204" pitchFamily="34" charset="-122"/>
          </a:endParaRPr>
        </a:p>
      </dgm:t>
    </dgm:pt>
    <dgm:pt modelId="{623B59C9-FE5A-4C22-BB39-2C4617110191}" type="parTrans" cxnId="{F58B80F8-2490-4A8A-BED4-3C1424312F02}">
      <dgm:prSet/>
      <dgm:spPr/>
      <dgm:t>
        <a:bodyPr/>
        <a:lstStyle/>
        <a:p>
          <a:endParaRPr lang="zh-CN" altLang="en-US" sz="1100">
            <a:solidFill>
              <a:srgbClr val="143C64"/>
            </a:solidFill>
            <a:latin typeface="微软雅黑" panose="020B0503020204020204" pitchFamily="34" charset="-122"/>
            <a:ea typeface="微软雅黑" panose="020B0503020204020204" pitchFamily="34" charset="-122"/>
          </a:endParaRPr>
        </a:p>
      </dgm:t>
    </dgm:pt>
    <dgm:pt modelId="{141A41A6-3E87-4BCA-8952-D147AD8AF2B1}" type="sibTrans" cxnId="{F58B80F8-2490-4A8A-BED4-3C1424312F02}">
      <dgm:prSet/>
      <dgm:spPr/>
      <dgm:t>
        <a:bodyPr/>
        <a:lstStyle/>
        <a:p>
          <a:endParaRPr lang="zh-CN" altLang="en-US" sz="1100">
            <a:solidFill>
              <a:srgbClr val="143C64"/>
            </a:solidFill>
            <a:latin typeface="微软雅黑" panose="020B0503020204020204" pitchFamily="34" charset="-122"/>
            <a:ea typeface="微软雅黑" panose="020B0503020204020204" pitchFamily="34" charset="-122"/>
          </a:endParaRPr>
        </a:p>
      </dgm:t>
    </dgm:pt>
    <dgm:pt modelId="{3AB73BF9-FC5A-406F-B9E9-B84878CD786B}">
      <dgm:prSet phldrT="[文本]" custT="1"/>
      <dgm:spPr/>
      <dgm:t>
        <a:bodyPr/>
        <a:lstStyle/>
        <a:p>
          <a:r>
            <a:rPr lang="zh-CN" altLang="en-US" sz="2000" dirty="0" smtClean="0">
              <a:solidFill>
                <a:srgbClr val="143C64"/>
              </a:solidFill>
              <a:latin typeface="微软雅黑" panose="020B0503020204020204" pitchFamily="34" charset="-122"/>
              <a:ea typeface="微软雅黑" panose="020B0503020204020204" pitchFamily="34" charset="-122"/>
            </a:rPr>
            <a:t>规则解读</a:t>
          </a:r>
          <a:endParaRPr lang="zh-CN" altLang="en-US" sz="1100" dirty="0">
            <a:solidFill>
              <a:srgbClr val="143C64"/>
            </a:solidFill>
            <a:latin typeface="微软雅黑" panose="020B0503020204020204" pitchFamily="34" charset="-122"/>
            <a:ea typeface="微软雅黑" panose="020B0503020204020204" pitchFamily="34" charset="-122"/>
          </a:endParaRPr>
        </a:p>
      </dgm:t>
    </dgm:pt>
    <dgm:pt modelId="{AC6F9931-9073-462A-BC39-1F3D2FBBA67D}" type="parTrans" cxnId="{6489F105-42B3-4DFE-9D15-2BCFDC4804B9}">
      <dgm:prSet/>
      <dgm:spPr/>
      <dgm:t>
        <a:bodyPr/>
        <a:lstStyle/>
        <a:p>
          <a:endParaRPr lang="zh-CN" altLang="en-US" sz="1100">
            <a:solidFill>
              <a:srgbClr val="143C64"/>
            </a:solidFill>
            <a:latin typeface="微软雅黑" panose="020B0503020204020204" pitchFamily="34" charset="-122"/>
            <a:ea typeface="微软雅黑" panose="020B0503020204020204" pitchFamily="34" charset="-122"/>
          </a:endParaRPr>
        </a:p>
      </dgm:t>
    </dgm:pt>
    <dgm:pt modelId="{A1589037-C384-47DB-AD8A-65C9F4532B98}" type="sibTrans" cxnId="{6489F105-42B3-4DFE-9D15-2BCFDC4804B9}">
      <dgm:prSet/>
      <dgm:spPr/>
      <dgm:t>
        <a:bodyPr/>
        <a:lstStyle/>
        <a:p>
          <a:endParaRPr lang="zh-CN" altLang="en-US" sz="1100">
            <a:solidFill>
              <a:srgbClr val="143C64"/>
            </a:solidFill>
            <a:latin typeface="微软雅黑" panose="020B0503020204020204" pitchFamily="34" charset="-122"/>
            <a:ea typeface="微软雅黑" panose="020B0503020204020204" pitchFamily="34" charset="-122"/>
          </a:endParaRPr>
        </a:p>
      </dgm:t>
    </dgm:pt>
    <dgm:pt modelId="{BD2083A2-1DB3-43F5-ADCE-580A6393991D}">
      <dgm:prSet phldrT="[文本]" custT="1"/>
      <dgm:spPr/>
      <dgm:t>
        <a:bodyPr/>
        <a:lstStyle/>
        <a:p>
          <a:r>
            <a:rPr lang="zh-CN" altLang="en-US" sz="2000" dirty="0" smtClean="0">
              <a:solidFill>
                <a:srgbClr val="143C64"/>
              </a:solidFill>
              <a:latin typeface="微软雅黑" panose="020B0503020204020204" pitchFamily="34" charset="-122"/>
              <a:ea typeface="微软雅黑" panose="020B0503020204020204" pitchFamily="34" charset="-122"/>
            </a:rPr>
            <a:t>举例说明</a:t>
          </a:r>
          <a:endParaRPr lang="zh-CN" altLang="en-US" sz="1800" dirty="0">
            <a:solidFill>
              <a:srgbClr val="143C64"/>
            </a:solidFill>
            <a:latin typeface="微软雅黑" panose="020B0503020204020204" pitchFamily="34" charset="-122"/>
            <a:ea typeface="微软雅黑" panose="020B0503020204020204" pitchFamily="34" charset="-122"/>
          </a:endParaRPr>
        </a:p>
      </dgm:t>
    </dgm:pt>
    <dgm:pt modelId="{D343AFB7-05AA-49E8-919C-5D091DA764FB}" type="parTrans" cxnId="{5AC13FCA-9D63-4947-9437-41C6F9D1300A}">
      <dgm:prSet/>
      <dgm:spPr/>
      <dgm:t>
        <a:bodyPr/>
        <a:lstStyle/>
        <a:p>
          <a:endParaRPr lang="zh-CN" altLang="en-US" sz="1100">
            <a:solidFill>
              <a:srgbClr val="143C64"/>
            </a:solidFill>
            <a:latin typeface="微软雅黑" panose="020B0503020204020204" pitchFamily="34" charset="-122"/>
            <a:ea typeface="微软雅黑" panose="020B0503020204020204" pitchFamily="34" charset="-122"/>
          </a:endParaRPr>
        </a:p>
      </dgm:t>
    </dgm:pt>
    <dgm:pt modelId="{154439C7-A68F-4F07-8861-314E79B7F3E2}" type="sibTrans" cxnId="{5AC13FCA-9D63-4947-9437-41C6F9D1300A}">
      <dgm:prSet/>
      <dgm:spPr/>
      <dgm:t>
        <a:bodyPr/>
        <a:lstStyle/>
        <a:p>
          <a:endParaRPr lang="zh-CN" altLang="en-US" sz="1100">
            <a:solidFill>
              <a:srgbClr val="143C64"/>
            </a:solidFill>
            <a:latin typeface="微软雅黑" panose="020B0503020204020204" pitchFamily="34" charset="-122"/>
            <a:ea typeface="微软雅黑" panose="020B0503020204020204" pitchFamily="34" charset="-122"/>
          </a:endParaRPr>
        </a:p>
      </dgm:t>
    </dgm:pt>
    <dgm:pt modelId="{16F3C4E0-FE3D-4B6D-95B3-DF46C5407592}">
      <dgm:prSet phldrT="[文本]" custT="1"/>
      <dgm:spPr/>
      <dgm:t>
        <a:bodyPr/>
        <a:lstStyle/>
        <a:p>
          <a:r>
            <a:rPr lang="zh-CN" altLang="en-US" sz="2000" dirty="0" smtClean="0">
              <a:solidFill>
                <a:srgbClr val="143C64"/>
              </a:solidFill>
              <a:latin typeface="微软雅黑" panose="020B0503020204020204" pitchFamily="34" charset="-122"/>
              <a:ea typeface="微软雅黑" panose="020B0503020204020204" pitchFamily="34" charset="-122"/>
            </a:rPr>
            <a:t>常见问题</a:t>
          </a:r>
          <a:endParaRPr lang="zh-CN" altLang="en-US" sz="2000" dirty="0">
            <a:solidFill>
              <a:srgbClr val="143C64"/>
            </a:solidFill>
            <a:latin typeface="微软雅黑" panose="020B0503020204020204" pitchFamily="34" charset="-122"/>
            <a:ea typeface="微软雅黑" panose="020B0503020204020204" pitchFamily="34" charset="-122"/>
          </a:endParaRPr>
        </a:p>
      </dgm:t>
    </dgm:pt>
    <dgm:pt modelId="{F77D0596-E3FF-4057-B0A5-8FF17821CE82}" type="parTrans" cxnId="{A8337D20-DEF2-4C03-BEFE-6FB17EF66285}">
      <dgm:prSet/>
      <dgm:spPr/>
      <dgm:t>
        <a:bodyPr/>
        <a:lstStyle/>
        <a:p>
          <a:endParaRPr lang="zh-CN" altLang="en-US" sz="1100">
            <a:solidFill>
              <a:srgbClr val="143C64"/>
            </a:solidFill>
            <a:latin typeface="微软雅黑" panose="020B0503020204020204" pitchFamily="34" charset="-122"/>
            <a:ea typeface="微软雅黑" panose="020B0503020204020204" pitchFamily="34" charset="-122"/>
          </a:endParaRPr>
        </a:p>
      </dgm:t>
    </dgm:pt>
    <dgm:pt modelId="{C1DD671A-A458-448E-A56F-024384AEBC56}" type="sibTrans" cxnId="{A8337D20-DEF2-4C03-BEFE-6FB17EF66285}">
      <dgm:prSet/>
      <dgm:spPr/>
      <dgm:t>
        <a:bodyPr/>
        <a:lstStyle/>
        <a:p>
          <a:endParaRPr lang="zh-CN" altLang="en-US" sz="1100">
            <a:solidFill>
              <a:srgbClr val="143C64"/>
            </a:solidFill>
            <a:latin typeface="微软雅黑" panose="020B0503020204020204" pitchFamily="34" charset="-122"/>
            <a:ea typeface="微软雅黑" panose="020B0503020204020204" pitchFamily="34" charset="-122"/>
          </a:endParaRPr>
        </a:p>
      </dgm:t>
    </dgm:pt>
    <dgm:pt modelId="{B6F8FB57-119C-412A-B211-92B39E660448}" type="pres">
      <dgm:prSet presAssocID="{4C5A6674-E0D2-4986-A1E1-5FEF08F55A62}" presName="Name0" presStyleCnt="0">
        <dgm:presLayoutVars>
          <dgm:chMax val="7"/>
          <dgm:chPref val="7"/>
          <dgm:dir/>
        </dgm:presLayoutVars>
      </dgm:prSet>
      <dgm:spPr/>
      <dgm:t>
        <a:bodyPr/>
        <a:lstStyle/>
        <a:p>
          <a:endParaRPr lang="zh-CN" altLang="en-US"/>
        </a:p>
      </dgm:t>
    </dgm:pt>
    <dgm:pt modelId="{9DE194E2-B181-48C6-B080-D7828DB1B0E6}" type="pres">
      <dgm:prSet presAssocID="{4C5A6674-E0D2-4986-A1E1-5FEF08F55A62}" presName="Name1" presStyleCnt="0"/>
      <dgm:spPr/>
    </dgm:pt>
    <dgm:pt modelId="{29AC42F7-833D-412C-8D7F-BF3493F06BAD}" type="pres">
      <dgm:prSet presAssocID="{4C5A6674-E0D2-4986-A1E1-5FEF08F55A62}" presName="cycle" presStyleCnt="0"/>
      <dgm:spPr/>
    </dgm:pt>
    <dgm:pt modelId="{AB08B9B6-6D66-406E-A68D-0233802F8D7E}" type="pres">
      <dgm:prSet presAssocID="{4C5A6674-E0D2-4986-A1E1-5FEF08F55A62}" presName="srcNode" presStyleLbl="node1" presStyleIdx="0" presStyleCnt="4"/>
      <dgm:spPr/>
    </dgm:pt>
    <dgm:pt modelId="{2E9DDA29-6E27-4A9D-B886-5973D40DCE54}" type="pres">
      <dgm:prSet presAssocID="{4C5A6674-E0D2-4986-A1E1-5FEF08F55A62}" presName="conn" presStyleLbl="parChTrans1D2" presStyleIdx="0" presStyleCnt="1"/>
      <dgm:spPr/>
      <dgm:t>
        <a:bodyPr/>
        <a:lstStyle/>
        <a:p>
          <a:endParaRPr lang="zh-CN" altLang="en-US"/>
        </a:p>
      </dgm:t>
    </dgm:pt>
    <dgm:pt modelId="{9592F832-DBD6-493E-9EB7-24B6F06302E8}" type="pres">
      <dgm:prSet presAssocID="{4C5A6674-E0D2-4986-A1E1-5FEF08F55A62}" presName="extraNode" presStyleLbl="node1" presStyleIdx="0" presStyleCnt="4"/>
      <dgm:spPr/>
    </dgm:pt>
    <dgm:pt modelId="{EC9B6207-EE81-4241-B3CF-C071F076ED2B}" type="pres">
      <dgm:prSet presAssocID="{4C5A6674-E0D2-4986-A1E1-5FEF08F55A62}" presName="dstNode" presStyleLbl="node1" presStyleIdx="0" presStyleCnt="4"/>
      <dgm:spPr/>
    </dgm:pt>
    <dgm:pt modelId="{FB52FDC3-EC9A-4A3B-BAA5-71CCAF05AB1D}" type="pres">
      <dgm:prSet presAssocID="{F45BFFEF-A6BA-4FDA-B037-5096F49D5449}" presName="text_1" presStyleLbl="node1" presStyleIdx="0" presStyleCnt="4">
        <dgm:presLayoutVars>
          <dgm:bulletEnabled val="1"/>
        </dgm:presLayoutVars>
      </dgm:prSet>
      <dgm:spPr/>
      <dgm:t>
        <a:bodyPr/>
        <a:lstStyle/>
        <a:p>
          <a:endParaRPr lang="zh-CN" altLang="en-US"/>
        </a:p>
      </dgm:t>
    </dgm:pt>
    <dgm:pt modelId="{360036E0-50A8-4D13-87E2-1970F3DD877B}" type="pres">
      <dgm:prSet presAssocID="{F45BFFEF-A6BA-4FDA-B037-5096F49D5449}" presName="accent_1" presStyleCnt="0"/>
      <dgm:spPr/>
    </dgm:pt>
    <dgm:pt modelId="{2FEAF574-2897-4533-8478-5C9C69F1BD24}" type="pres">
      <dgm:prSet presAssocID="{F45BFFEF-A6BA-4FDA-B037-5096F49D5449}" presName="accentRepeatNode" presStyleLbl="solidFgAcc1" presStyleIdx="0" presStyleCnt="4"/>
      <dgm:spPr/>
    </dgm:pt>
    <dgm:pt modelId="{A3D34313-F11B-479B-8F28-A87F11AAFC7A}" type="pres">
      <dgm:prSet presAssocID="{3AB73BF9-FC5A-406F-B9E9-B84878CD786B}" presName="text_2" presStyleLbl="node1" presStyleIdx="1" presStyleCnt="4">
        <dgm:presLayoutVars>
          <dgm:bulletEnabled val="1"/>
        </dgm:presLayoutVars>
      </dgm:prSet>
      <dgm:spPr/>
      <dgm:t>
        <a:bodyPr/>
        <a:lstStyle/>
        <a:p>
          <a:endParaRPr lang="zh-CN" altLang="en-US"/>
        </a:p>
      </dgm:t>
    </dgm:pt>
    <dgm:pt modelId="{4209238A-570C-4CF9-9528-20931F77D4F3}" type="pres">
      <dgm:prSet presAssocID="{3AB73BF9-FC5A-406F-B9E9-B84878CD786B}" presName="accent_2" presStyleCnt="0"/>
      <dgm:spPr/>
    </dgm:pt>
    <dgm:pt modelId="{0AD34607-F5BE-4AE4-BF90-0A467528BAA6}" type="pres">
      <dgm:prSet presAssocID="{3AB73BF9-FC5A-406F-B9E9-B84878CD786B}" presName="accentRepeatNode" presStyleLbl="solidFgAcc1" presStyleIdx="1" presStyleCnt="4"/>
      <dgm:spPr/>
    </dgm:pt>
    <dgm:pt modelId="{ECE15776-7550-4A2D-819A-49B286A70AF2}" type="pres">
      <dgm:prSet presAssocID="{BD2083A2-1DB3-43F5-ADCE-580A6393991D}" presName="text_3" presStyleLbl="node1" presStyleIdx="2" presStyleCnt="4">
        <dgm:presLayoutVars>
          <dgm:bulletEnabled val="1"/>
        </dgm:presLayoutVars>
      </dgm:prSet>
      <dgm:spPr/>
      <dgm:t>
        <a:bodyPr/>
        <a:lstStyle/>
        <a:p>
          <a:endParaRPr lang="zh-CN" altLang="en-US"/>
        </a:p>
      </dgm:t>
    </dgm:pt>
    <dgm:pt modelId="{6D0B18A1-A4BC-4502-B242-9F31994BCC1B}" type="pres">
      <dgm:prSet presAssocID="{BD2083A2-1DB3-43F5-ADCE-580A6393991D}" presName="accent_3" presStyleCnt="0"/>
      <dgm:spPr/>
    </dgm:pt>
    <dgm:pt modelId="{F0ECD46F-9526-48EA-9567-777FE82FDC66}" type="pres">
      <dgm:prSet presAssocID="{BD2083A2-1DB3-43F5-ADCE-580A6393991D}" presName="accentRepeatNode" presStyleLbl="solidFgAcc1" presStyleIdx="2" presStyleCnt="4"/>
      <dgm:spPr/>
    </dgm:pt>
    <dgm:pt modelId="{5D7C79B1-0D54-4FA6-9ADE-F064796C89D7}" type="pres">
      <dgm:prSet presAssocID="{16F3C4E0-FE3D-4B6D-95B3-DF46C5407592}" presName="text_4" presStyleLbl="node1" presStyleIdx="3" presStyleCnt="4">
        <dgm:presLayoutVars>
          <dgm:bulletEnabled val="1"/>
        </dgm:presLayoutVars>
      </dgm:prSet>
      <dgm:spPr/>
      <dgm:t>
        <a:bodyPr/>
        <a:lstStyle/>
        <a:p>
          <a:endParaRPr lang="zh-CN" altLang="en-US"/>
        </a:p>
      </dgm:t>
    </dgm:pt>
    <dgm:pt modelId="{21C8EE43-4208-4677-BE12-ED0D3D4743D4}" type="pres">
      <dgm:prSet presAssocID="{16F3C4E0-FE3D-4B6D-95B3-DF46C5407592}" presName="accent_4" presStyleCnt="0"/>
      <dgm:spPr/>
    </dgm:pt>
    <dgm:pt modelId="{358A916C-5AD7-4466-B857-4160C1C5B088}" type="pres">
      <dgm:prSet presAssocID="{16F3C4E0-FE3D-4B6D-95B3-DF46C5407592}" presName="accentRepeatNode" presStyleLbl="solidFgAcc1" presStyleIdx="3" presStyleCnt="4"/>
      <dgm:spPr/>
    </dgm:pt>
  </dgm:ptLst>
  <dgm:cxnLst>
    <dgm:cxn modelId="{6489F105-42B3-4DFE-9D15-2BCFDC4804B9}" srcId="{4C5A6674-E0D2-4986-A1E1-5FEF08F55A62}" destId="{3AB73BF9-FC5A-406F-B9E9-B84878CD786B}" srcOrd="1" destOrd="0" parTransId="{AC6F9931-9073-462A-BC39-1F3D2FBBA67D}" sibTransId="{A1589037-C384-47DB-AD8A-65C9F4532B98}"/>
    <dgm:cxn modelId="{8D6DF419-A921-4BBD-BD5D-B15918FCAAE4}" type="presOf" srcId="{3AB73BF9-FC5A-406F-B9E9-B84878CD786B}" destId="{A3D34313-F11B-479B-8F28-A87F11AAFC7A}" srcOrd="0" destOrd="0" presId="urn:microsoft.com/office/officeart/2008/layout/VerticalCurvedList"/>
    <dgm:cxn modelId="{F58B80F8-2490-4A8A-BED4-3C1424312F02}" srcId="{4C5A6674-E0D2-4986-A1E1-5FEF08F55A62}" destId="{F45BFFEF-A6BA-4FDA-B037-5096F49D5449}" srcOrd="0" destOrd="0" parTransId="{623B59C9-FE5A-4C22-BB39-2C4617110191}" sibTransId="{141A41A6-3E87-4BCA-8952-D147AD8AF2B1}"/>
    <dgm:cxn modelId="{5569BD07-39A4-4898-B94C-745167AF7FAE}" type="presOf" srcId="{16F3C4E0-FE3D-4B6D-95B3-DF46C5407592}" destId="{5D7C79B1-0D54-4FA6-9ADE-F064796C89D7}" srcOrd="0" destOrd="0" presId="urn:microsoft.com/office/officeart/2008/layout/VerticalCurvedList"/>
    <dgm:cxn modelId="{A8337D20-DEF2-4C03-BEFE-6FB17EF66285}" srcId="{4C5A6674-E0D2-4986-A1E1-5FEF08F55A62}" destId="{16F3C4E0-FE3D-4B6D-95B3-DF46C5407592}" srcOrd="3" destOrd="0" parTransId="{F77D0596-E3FF-4057-B0A5-8FF17821CE82}" sibTransId="{C1DD671A-A458-448E-A56F-024384AEBC56}"/>
    <dgm:cxn modelId="{74B42E1C-1B82-4F5C-A862-58645DC8AD7A}" type="presOf" srcId="{F45BFFEF-A6BA-4FDA-B037-5096F49D5449}" destId="{FB52FDC3-EC9A-4A3B-BAA5-71CCAF05AB1D}" srcOrd="0" destOrd="0" presId="urn:microsoft.com/office/officeart/2008/layout/VerticalCurvedList"/>
    <dgm:cxn modelId="{4069022C-70D2-4D05-A790-ADCF785085D1}" type="presOf" srcId="{141A41A6-3E87-4BCA-8952-D147AD8AF2B1}" destId="{2E9DDA29-6E27-4A9D-B886-5973D40DCE54}" srcOrd="0" destOrd="0" presId="urn:microsoft.com/office/officeart/2008/layout/VerticalCurvedList"/>
    <dgm:cxn modelId="{B320E8AA-8BF6-4B4B-B9C9-B613697DA233}" type="presOf" srcId="{BD2083A2-1DB3-43F5-ADCE-580A6393991D}" destId="{ECE15776-7550-4A2D-819A-49B286A70AF2}" srcOrd="0" destOrd="0" presId="urn:microsoft.com/office/officeart/2008/layout/VerticalCurvedList"/>
    <dgm:cxn modelId="{36F93C71-536C-4409-8A6B-23A2C48C314C}" type="presOf" srcId="{4C5A6674-E0D2-4986-A1E1-5FEF08F55A62}" destId="{B6F8FB57-119C-412A-B211-92B39E660448}" srcOrd="0" destOrd="0" presId="urn:microsoft.com/office/officeart/2008/layout/VerticalCurvedList"/>
    <dgm:cxn modelId="{5AC13FCA-9D63-4947-9437-41C6F9D1300A}" srcId="{4C5A6674-E0D2-4986-A1E1-5FEF08F55A62}" destId="{BD2083A2-1DB3-43F5-ADCE-580A6393991D}" srcOrd="2" destOrd="0" parTransId="{D343AFB7-05AA-49E8-919C-5D091DA764FB}" sibTransId="{154439C7-A68F-4F07-8861-314E79B7F3E2}"/>
    <dgm:cxn modelId="{2159237F-CB86-487A-A3FC-B6F6745D72CA}" type="presParOf" srcId="{B6F8FB57-119C-412A-B211-92B39E660448}" destId="{9DE194E2-B181-48C6-B080-D7828DB1B0E6}" srcOrd="0" destOrd="0" presId="urn:microsoft.com/office/officeart/2008/layout/VerticalCurvedList"/>
    <dgm:cxn modelId="{93C8736F-B9C1-4ADB-9839-CFDC00827C7B}" type="presParOf" srcId="{9DE194E2-B181-48C6-B080-D7828DB1B0E6}" destId="{29AC42F7-833D-412C-8D7F-BF3493F06BAD}" srcOrd="0" destOrd="0" presId="urn:microsoft.com/office/officeart/2008/layout/VerticalCurvedList"/>
    <dgm:cxn modelId="{FD02E4BF-98F3-41F1-A96E-FDE68D9B961C}" type="presParOf" srcId="{29AC42F7-833D-412C-8D7F-BF3493F06BAD}" destId="{AB08B9B6-6D66-406E-A68D-0233802F8D7E}" srcOrd="0" destOrd="0" presId="urn:microsoft.com/office/officeart/2008/layout/VerticalCurvedList"/>
    <dgm:cxn modelId="{E4778674-090A-4A3C-B334-BFFDB55DC84F}" type="presParOf" srcId="{29AC42F7-833D-412C-8D7F-BF3493F06BAD}" destId="{2E9DDA29-6E27-4A9D-B886-5973D40DCE54}" srcOrd="1" destOrd="0" presId="urn:microsoft.com/office/officeart/2008/layout/VerticalCurvedList"/>
    <dgm:cxn modelId="{4385E36D-16D0-4424-ADCC-C81F92BC9978}" type="presParOf" srcId="{29AC42F7-833D-412C-8D7F-BF3493F06BAD}" destId="{9592F832-DBD6-493E-9EB7-24B6F06302E8}" srcOrd="2" destOrd="0" presId="urn:microsoft.com/office/officeart/2008/layout/VerticalCurvedList"/>
    <dgm:cxn modelId="{23A02684-E2FE-4946-9733-93382F2D6F79}" type="presParOf" srcId="{29AC42F7-833D-412C-8D7F-BF3493F06BAD}" destId="{EC9B6207-EE81-4241-B3CF-C071F076ED2B}" srcOrd="3" destOrd="0" presId="urn:microsoft.com/office/officeart/2008/layout/VerticalCurvedList"/>
    <dgm:cxn modelId="{B7FF37B5-9E48-4AA5-9037-98866F5432E3}" type="presParOf" srcId="{9DE194E2-B181-48C6-B080-D7828DB1B0E6}" destId="{FB52FDC3-EC9A-4A3B-BAA5-71CCAF05AB1D}" srcOrd="1" destOrd="0" presId="urn:microsoft.com/office/officeart/2008/layout/VerticalCurvedList"/>
    <dgm:cxn modelId="{AB4F111F-5309-4CB9-972D-6020A78F7234}" type="presParOf" srcId="{9DE194E2-B181-48C6-B080-D7828DB1B0E6}" destId="{360036E0-50A8-4D13-87E2-1970F3DD877B}" srcOrd="2" destOrd="0" presId="urn:microsoft.com/office/officeart/2008/layout/VerticalCurvedList"/>
    <dgm:cxn modelId="{DDB6B106-D877-4A62-BAFF-B220E4628823}" type="presParOf" srcId="{360036E0-50A8-4D13-87E2-1970F3DD877B}" destId="{2FEAF574-2897-4533-8478-5C9C69F1BD24}" srcOrd="0" destOrd="0" presId="urn:microsoft.com/office/officeart/2008/layout/VerticalCurvedList"/>
    <dgm:cxn modelId="{77B863EC-1FDF-4A0D-A6CF-3A230F3B26E9}" type="presParOf" srcId="{9DE194E2-B181-48C6-B080-D7828DB1B0E6}" destId="{A3D34313-F11B-479B-8F28-A87F11AAFC7A}" srcOrd="3" destOrd="0" presId="urn:microsoft.com/office/officeart/2008/layout/VerticalCurvedList"/>
    <dgm:cxn modelId="{F1119B1C-814F-43ED-BBAF-FC044E2A9506}" type="presParOf" srcId="{9DE194E2-B181-48C6-B080-D7828DB1B0E6}" destId="{4209238A-570C-4CF9-9528-20931F77D4F3}" srcOrd="4" destOrd="0" presId="urn:microsoft.com/office/officeart/2008/layout/VerticalCurvedList"/>
    <dgm:cxn modelId="{4EA39F99-BC00-4613-9A55-7BD26966C6AC}" type="presParOf" srcId="{4209238A-570C-4CF9-9528-20931F77D4F3}" destId="{0AD34607-F5BE-4AE4-BF90-0A467528BAA6}" srcOrd="0" destOrd="0" presId="urn:microsoft.com/office/officeart/2008/layout/VerticalCurvedList"/>
    <dgm:cxn modelId="{3803882F-FA77-4958-9092-FBEC2FD11D79}" type="presParOf" srcId="{9DE194E2-B181-48C6-B080-D7828DB1B0E6}" destId="{ECE15776-7550-4A2D-819A-49B286A70AF2}" srcOrd="5" destOrd="0" presId="urn:microsoft.com/office/officeart/2008/layout/VerticalCurvedList"/>
    <dgm:cxn modelId="{9F85F2F2-209C-4D5A-A4CF-9E86418E507D}" type="presParOf" srcId="{9DE194E2-B181-48C6-B080-D7828DB1B0E6}" destId="{6D0B18A1-A4BC-4502-B242-9F31994BCC1B}" srcOrd="6" destOrd="0" presId="urn:microsoft.com/office/officeart/2008/layout/VerticalCurvedList"/>
    <dgm:cxn modelId="{D2287164-C89C-40E4-9A52-08E46FE6347E}" type="presParOf" srcId="{6D0B18A1-A4BC-4502-B242-9F31994BCC1B}" destId="{F0ECD46F-9526-48EA-9567-777FE82FDC66}" srcOrd="0" destOrd="0" presId="urn:microsoft.com/office/officeart/2008/layout/VerticalCurvedList"/>
    <dgm:cxn modelId="{BAD2EC3C-2FCA-4397-869C-7C3FA6DB642C}" type="presParOf" srcId="{9DE194E2-B181-48C6-B080-D7828DB1B0E6}" destId="{5D7C79B1-0D54-4FA6-9ADE-F064796C89D7}" srcOrd="7" destOrd="0" presId="urn:microsoft.com/office/officeart/2008/layout/VerticalCurvedList"/>
    <dgm:cxn modelId="{380DC18A-0652-4C55-AEB8-093FA66A7C47}" type="presParOf" srcId="{9DE194E2-B181-48C6-B080-D7828DB1B0E6}" destId="{21C8EE43-4208-4677-BE12-ED0D3D4743D4}" srcOrd="8" destOrd="0" presId="urn:microsoft.com/office/officeart/2008/layout/VerticalCurvedList"/>
    <dgm:cxn modelId="{F4E996FA-8027-4A40-AF6A-01DF8580B4CC}" type="presParOf" srcId="{21C8EE43-4208-4677-BE12-ED0D3D4743D4}" destId="{358A916C-5AD7-4466-B857-4160C1C5B08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950DC7-E3A2-41CB-8418-A34ABBFD6F68}" type="doc">
      <dgm:prSet loTypeId="urn:microsoft.com/office/officeart/2005/8/layout/pyramid2" loCatId="list" qsTypeId="urn:microsoft.com/office/officeart/2005/8/quickstyle/simple4" qsCatId="simple" csTypeId="urn:microsoft.com/office/officeart/2005/8/colors/accent0_2" csCatId="mainScheme" phldr="1"/>
      <dgm:spPr/>
      <dgm:t>
        <a:bodyPr/>
        <a:lstStyle/>
        <a:p>
          <a:endParaRPr lang="zh-CN" altLang="en-US"/>
        </a:p>
      </dgm:t>
    </dgm:pt>
    <dgm:pt modelId="{3BF323A1-9C92-4A06-AAD7-42C3423D4C68}">
      <dgm:prSet phldrT="[文本]"/>
      <dgm:spPr/>
      <dgm:t>
        <a:bodyPr/>
        <a:lstStyle/>
        <a:p>
          <a:r>
            <a:rPr lang="zh-CN" altLang="en-US" dirty="0" smtClean="0">
              <a:solidFill>
                <a:srgbClr val="143C64"/>
              </a:solidFill>
              <a:latin typeface="微软雅黑" panose="020B0503020204020204" pitchFamily="34" charset="-122"/>
              <a:ea typeface="微软雅黑" panose="020B0503020204020204" pitchFamily="34" charset="-122"/>
            </a:rPr>
            <a:t>盘活资金存量，提升期货市场的运行质量和效率</a:t>
          </a:r>
          <a:endParaRPr lang="zh-CN" altLang="en-US" dirty="0">
            <a:solidFill>
              <a:srgbClr val="143C64"/>
            </a:solidFill>
          </a:endParaRPr>
        </a:p>
      </dgm:t>
    </dgm:pt>
    <dgm:pt modelId="{D7835FE0-0EF0-49AA-9B50-9BC0582C403D}" type="parTrans" cxnId="{2BFA8764-1E02-4354-862C-BA1414C9450E}">
      <dgm:prSet/>
      <dgm:spPr/>
      <dgm:t>
        <a:bodyPr/>
        <a:lstStyle/>
        <a:p>
          <a:endParaRPr lang="zh-CN" altLang="en-US">
            <a:solidFill>
              <a:srgbClr val="143C64"/>
            </a:solidFill>
          </a:endParaRPr>
        </a:p>
      </dgm:t>
    </dgm:pt>
    <dgm:pt modelId="{C62D0BD3-BBDD-49D9-89C3-3741F86D5D24}" type="sibTrans" cxnId="{2BFA8764-1E02-4354-862C-BA1414C9450E}">
      <dgm:prSet/>
      <dgm:spPr/>
      <dgm:t>
        <a:bodyPr/>
        <a:lstStyle/>
        <a:p>
          <a:endParaRPr lang="zh-CN" altLang="en-US">
            <a:solidFill>
              <a:srgbClr val="143C64"/>
            </a:solidFill>
          </a:endParaRPr>
        </a:p>
      </dgm:t>
    </dgm:pt>
    <dgm:pt modelId="{E470679B-C0B1-482D-B81D-32201C991104}">
      <dgm:prSet phldrT="[文本]"/>
      <dgm:spPr/>
      <dgm:t>
        <a:bodyPr/>
        <a:lstStyle/>
        <a:p>
          <a:r>
            <a:rPr lang="zh-CN" altLang="en-US" dirty="0" smtClean="0">
              <a:solidFill>
                <a:srgbClr val="143C64"/>
              </a:solidFill>
              <a:latin typeface="微软雅黑" panose="020B0503020204020204" pitchFamily="34" charset="-122"/>
              <a:ea typeface="微软雅黑" panose="020B0503020204020204" pitchFamily="34" charset="-122"/>
            </a:rPr>
            <a:t>培育套利交易，加强期货市场服务实体经济功能</a:t>
          </a:r>
          <a:endParaRPr lang="zh-CN" altLang="en-US" dirty="0">
            <a:solidFill>
              <a:srgbClr val="143C64"/>
            </a:solidFill>
            <a:latin typeface="微软雅黑" panose="020B0503020204020204" pitchFamily="34" charset="-122"/>
            <a:ea typeface="微软雅黑" panose="020B0503020204020204" pitchFamily="34" charset="-122"/>
          </a:endParaRPr>
        </a:p>
      </dgm:t>
    </dgm:pt>
    <dgm:pt modelId="{7899730F-78FA-433A-AF8C-AE1F748020FE}" type="parTrans" cxnId="{3BEC0F0C-26EA-4D3B-A926-8D5479B6864A}">
      <dgm:prSet/>
      <dgm:spPr/>
      <dgm:t>
        <a:bodyPr/>
        <a:lstStyle/>
        <a:p>
          <a:endParaRPr lang="zh-CN" altLang="en-US">
            <a:solidFill>
              <a:srgbClr val="143C64"/>
            </a:solidFill>
          </a:endParaRPr>
        </a:p>
      </dgm:t>
    </dgm:pt>
    <dgm:pt modelId="{E4279861-0B35-46CA-BD5B-34BD4C6D83E5}" type="sibTrans" cxnId="{3BEC0F0C-26EA-4D3B-A926-8D5479B6864A}">
      <dgm:prSet/>
      <dgm:spPr/>
      <dgm:t>
        <a:bodyPr/>
        <a:lstStyle/>
        <a:p>
          <a:endParaRPr lang="zh-CN" altLang="en-US">
            <a:solidFill>
              <a:srgbClr val="143C64"/>
            </a:solidFill>
          </a:endParaRPr>
        </a:p>
      </dgm:t>
    </dgm:pt>
    <dgm:pt modelId="{4027ED56-8410-4922-A158-8D8970613CD1}">
      <dgm:prSet phldrT="[文本]"/>
      <dgm:spPr/>
      <dgm:t>
        <a:bodyPr/>
        <a:lstStyle/>
        <a:p>
          <a:r>
            <a:rPr lang="zh-CN" altLang="en-US" dirty="0" smtClean="0">
              <a:solidFill>
                <a:srgbClr val="143C64"/>
              </a:solidFill>
              <a:latin typeface="微软雅黑" panose="020B0503020204020204" pitchFamily="34" charset="-122"/>
              <a:ea typeface="微软雅黑" panose="020B0503020204020204" pitchFamily="34" charset="-122"/>
            </a:rPr>
            <a:t>学习国际先进保证金管理模式，提升国际竞争力</a:t>
          </a:r>
          <a:endParaRPr lang="zh-CN" altLang="en-US" dirty="0">
            <a:solidFill>
              <a:srgbClr val="143C64"/>
            </a:solidFill>
          </a:endParaRPr>
        </a:p>
      </dgm:t>
    </dgm:pt>
    <dgm:pt modelId="{153A76D9-9127-4311-916C-58AC5C47E32C}" type="parTrans" cxnId="{9CCD49D8-DF09-4BD0-821B-571A10C14857}">
      <dgm:prSet/>
      <dgm:spPr/>
      <dgm:t>
        <a:bodyPr/>
        <a:lstStyle/>
        <a:p>
          <a:endParaRPr lang="zh-CN" altLang="en-US">
            <a:solidFill>
              <a:srgbClr val="143C64"/>
            </a:solidFill>
          </a:endParaRPr>
        </a:p>
      </dgm:t>
    </dgm:pt>
    <dgm:pt modelId="{89ADED3C-C84F-4C34-88DA-646D39BDD2F5}" type="sibTrans" cxnId="{9CCD49D8-DF09-4BD0-821B-571A10C14857}">
      <dgm:prSet/>
      <dgm:spPr/>
      <dgm:t>
        <a:bodyPr/>
        <a:lstStyle/>
        <a:p>
          <a:endParaRPr lang="zh-CN" altLang="en-US">
            <a:solidFill>
              <a:srgbClr val="143C64"/>
            </a:solidFill>
          </a:endParaRPr>
        </a:p>
      </dgm:t>
    </dgm:pt>
    <dgm:pt modelId="{BB679DCE-C816-48B0-839A-8F61EA77006E}" type="pres">
      <dgm:prSet presAssocID="{9A950DC7-E3A2-41CB-8418-A34ABBFD6F68}" presName="compositeShape" presStyleCnt="0">
        <dgm:presLayoutVars>
          <dgm:dir/>
          <dgm:resizeHandles/>
        </dgm:presLayoutVars>
      </dgm:prSet>
      <dgm:spPr/>
      <dgm:t>
        <a:bodyPr/>
        <a:lstStyle/>
        <a:p>
          <a:endParaRPr lang="zh-CN" altLang="en-US"/>
        </a:p>
      </dgm:t>
    </dgm:pt>
    <dgm:pt modelId="{2C9A3907-37F6-4468-AD08-EF540A42D026}" type="pres">
      <dgm:prSet presAssocID="{9A950DC7-E3A2-41CB-8418-A34ABBFD6F68}" presName="pyramid" presStyleLbl="node1" presStyleIdx="0" presStyleCnt="1"/>
      <dgm:spPr/>
      <dgm:t>
        <a:bodyPr/>
        <a:lstStyle/>
        <a:p>
          <a:endParaRPr lang="zh-CN" altLang="en-US"/>
        </a:p>
      </dgm:t>
    </dgm:pt>
    <dgm:pt modelId="{6F2D6FD1-1051-4661-B982-FA5AB1565679}" type="pres">
      <dgm:prSet presAssocID="{9A950DC7-E3A2-41CB-8418-A34ABBFD6F68}" presName="theList" presStyleCnt="0"/>
      <dgm:spPr/>
      <dgm:t>
        <a:bodyPr/>
        <a:lstStyle/>
        <a:p>
          <a:endParaRPr lang="zh-CN" altLang="en-US"/>
        </a:p>
      </dgm:t>
    </dgm:pt>
    <dgm:pt modelId="{01B50C4E-03AB-4398-9F28-9CB5D635B1C9}" type="pres">
      <dgm:prSet presAssocID="{4027ED56-8410-4922-A158-8D8970613CD1}" presName="aNode" presStyleLbl="fgAcc1" presStyleIdx="0" presStyleCnt="3">
        <dgm:presLayoutVars>
          <dgm:bulletEnabled val="1"/>
        </dgm:presLayoutVars>
      </dgm:prSet>
      <dgm:spPr/>
      <dgm:t>
        <a:bodyPr/>
        <a:lstStyle/>
        <a:p>
          <a:endParaRPr lang="zh-CN" altLang="en-US"/>
        </a:p>
      </dgm:t>
    </dgm:pt>
    <dgm:pt modelId="{51C56EBD-ACD2-4943-829A-A9679BEC5CF8}" type="pres">
      <dgm:prSet presAssocID="{4027ED56-8410-4922-A158-8D8970613CD1}" presName="aSpace" presStyleCnt="0"/>
      <dgm:spPr/>
      <dgm:t>
        <a:bodyPr/>
        <a:lstStyle/>
        <a:p>
          <a:endParaRPr lang="zh-CN" altLang="en-US"/>
        </a:p>
      </dgm:t>
    </dgm:pt>
    <dgm:pt modelId="{4D826823-A8C5-45C2-B7F5-D469D6B75BBA}" type="pres">
      <dgm:prSet presAssocID="{3BF323A1-9C92-4A06-AAD7-42C3423D4C68}" presName="aNode" presStyleLbl="fgAcc1" presStyleIdx="1" presStyleCnt="3">
        <dgm:presLayoutVars>
          <dgm:bulletEnabled val="1"/>
        </dgm:presLayoutVars>
      </dgm:prSet>
      <dgm:spPr/>
      <dgm:t>
        <a:bodyPr/>
        <a:lstStyle/>
        <a:p>
          <a:endParaRPr lang="zh-CN" altLang="en-US"/>
        </a:p>
      </dgm:t>
    </dgm:pt>
    <dgm:pt modelId="{9D7DABAC-2338-4BA0-9F60-E6BDD5F29061}" type="pres">
      <dgm:prSet presAssocID="{3BF323A1-9C92-4A06-AAD7-42C3423D4C68}" presName="aSpace" presStyleCnt="0"/>
      <dgm:spPr/>
      <dgm:t>
        <a:bodyPr/>
        <a:lstStyle/>
        <a:p>
          <a:endParaRPr lang="zh-CN" altLang="en-US"/>
        </a:p>
      </dgm:t>
    </dgm:pt>
    <dgm:pt modelId="{5C35D506-5581-427B-A2FB-52125BB05F78}" type="pres">
      <dgm:prSet presAssocID="{E470679B-C0B1-482D-B81D-32201C991104}" presName="aNode" presStyleLbl="fgAcc1" presStyleIdx="2" presStyleCnt="3">
        <dgm:presLayoutVars>
          <dgm:bulletEnabled val="1"/>
        </dgm:presLayoutVars>
      </dgm:prSet>
      <dgm:spPr/>
      <dgm:t>
        <a:bodyPr/>
        <a:lstStyle/>
        <a:p>
          <a:endParaRPr lang="zh-CN" altLang="en-US"/>
        </a:p>
      </dgm:t>
    </dgm:pt>
    <dgm:pt modelId="{0CCC8876-259B-44C6-B479-C5C2D6F7EA64}" type="pres">
      <dgm:prSet presAssocID="{E470679B-C0B1-482D-B81D-32201C991104}" presName="aSpace" presStyleCnt="0"/>
      <dgm:spPr/>
      <dgm:t>
        <a:bodyPr/>
        <a:lstStyle/>
        <a:p>
          <a:endParaRPr lang="zh-CN" altLang="en-US"/>
        </a:p>
      </dgm:t>
    </dgm:pt>
  </dgm:ptLst>
  <dgm:cxnLst>
    <dgm:cxn modelId="{94A086AD-3797-4319-B886-13EF363D3E54}" type="presOf" srcId="{E470679B-C0B1-482D-B81D-32201C991104}" destId="{5C35D506-5581-427B-A2FB-52125BB05F78}" srcOrd="0" destOrd="0" presId="urn:microsoft.com/office/officeart/2005/8/layout/pyramid2"/>
    <dgm:cxn modelId="{2BFA8764-1E02-4354-862C-BA1414C9450E}" srcId="{9A950DC7-E3A2-41CB-8418-A34ABBFD6F68}" destId="{3BF323A1-9C92-4A06-AAD7-42C3423D4C68}" srcOrd="1" destOrd="0" parTransId="{D7835FE0-0EF0-49AA-9B50-9BC0582C403D}" sibTransId="{C62D0BD3-BBDD-49D9-89C3-3741F86D5D24}"/>
    <dgm:cxn modelId="{3BEC0F0C-26EA-4D3B-A926-8D5479B6864A}" srcId="{9A950DC7-E3A2-41CB-8418-A34ABBFD6F68}" destId="{E470679B-C0B1-482D-B81D-32201C991104}" srcOrd="2" destOrd="0" parTransId="{7899730F-78FA-433A-AF8C-AE1F748020FE}" sibTransId="{E4279861-0B35-46CA-BD5B-34BD4C6D83E5}"/>
    <dgm:cxn modelId="{9CCD49D8-DF09-4BD0-821B-571A10C14857}" srcId="{9A950DC7-E3A2-41CB-8418-A34ABBFD6F68}" destId="{4027ED56-8410-4922-A158-8D8970613CD1}" srcOrd="0" destOrd="0" parTransId="{153A76D9-9127-4311-916C-58AC5C47E32C}" sibTransId="{89ADED3C-C84F-4C34-88DA-646D39BDD2F5}"/>
    <dgm:cxn modelId="{D42F691F-2F8D-41A8-A0D3-5B63621BD5C1}" type="presOf" srcId="{3BF323A1-9C92-4A06-AAD7-42C3423D4C68}" destId="{4D826823-A8C5-45C2-B7F5-D469D6B75BBA}" srcOrd="0" destOrd="0" presId="urn:microsoft.com/office/officeart/2005/8/layout/pyramid2"/>
    <dgm:cxn modelId="{8FE8C3A6-E597-41E6-BF22-6589D1898127}" type="presOf" srcId="{4027ED56-8410-4922-A158-8D8970613CD1}" destId="{01B50C4E-03AB-4398-9F28-9CB5D635B1C9}" srcOrd="0" destOrd="0" presId="urn:microsoft.com/office/officeart/2005/8/layout/pyramid2"/>
    <dgm:cxn modelId="{AC7FB1B9-9D9B-4606-8D15-2E449169EF16}" type="presOf" srcId="{9A950DC7-E3A2-41CB-8418-A34ABBFD6F68}" destId="{BB679DCE-C816-48B0-839A-8F61EA77006E}" srcOrd="0" destOrd="0" presId="urn:microsoft.com/office/officeart/2005/8/layout/pyramid2"/>
    <dgm:cxn modelId="{F2EC25A6-F33B-4DA6-A4F8-8381103511D4}" type="presParOf" srcId="{BB679DCE-C816-48B0-839A-8F61EA77006E}" destId="{2C9A3907-37F6-4468-AD08-EF540A42D026}" srcOrd="0" destOrd="0" presId="urn:microsoft.com/office/officeart/2005/8/layout/pyramid2"/>
    <dgm:cxn modelId="{BDC45CFF-A8E1-4B8E-A8F5-003E464D73EC}" type="presParOf" srcId="{BB679DCE-C816-48B0-839A-8F61EA77006E}" destId="{6F2D6FD1-1051-4661-B982-FA5AB1565679}" srcOrd="1" destOrd="0" presId="urn:microsoft.com/office/officeart/2005/8/layout/pyramid2"/>
    <dgm:cxn modelId="{E37DD059-0E0C-41B2-99AC-CAAF2E70F5DF}" type="presParOf" srcId="{6F2D6FD1-1051-4661-B982-FA5AB1565679}" destId="{01B50C4E-03AB-4398-9F28-9CB5D635B1C9}" srcOrd="0" destOrd="0" presId="urn:microsoft.com/office/officeart/2005/8/layout/pyramid2"/>
    <dgm:cxn modelId="{4B52E3E4-B77F-4775-8C57-560FA1E276A8}" type="presParOf" srcId="{6F2D6FD1-1051-4661-B982-FA5AB1565679}" destId="{51C56EBD-ACD2-4943-829A-A9679BEC5CF8}" srcOrd="1" destOrd="0" presId="urn:microsoft.com/office/officeart/2005/8/layout/pyramid2"/>
    <dgm:cxn modelId="{BD42431D-2F33-45E0-B709-DD0B64775AEE}" type="presParOf" srcId="{6F2D6FD1-1051-4661-B982-FA5AB1565679}" destId="{4D826823-A8C5-45C2-B7F5-D469D6B75BBA}" srcOrd="2" destOrd="0" presId="urn:microsoft.com/office/officeart/2005/8/layout/pyramid2"/>
    <dgm:cxn modelId="{DC7E1423-1657-4889-98FE-7EA0BCC9AC63}" type="presParOf" srcId="{6F2D6FD1-1051-4661-B982-FA5AB1565679}" destId="{9D7DABAC-2338-4BA0-9F60-E6BDD5F29061}" srcOrd="3" destOrd="0" presId="urn:microsoft.com/office/officeart/2005/8/layout/pyramid2"/>
    <dgm:cxn modelId="{0FA9B6B8-1096-4108-98FB-0B4842334999}" type="presParOf" srcId="{6F2D6FD1-1051-4661-B982-FA5AB1565679}" destId="{5C35D506-5581-427B-A2FB-52125BB05F78}" srcOrd="4" destOrd="0" presId="urn:microsoft.com/office/officeart/2005/8/layout/pyramid2"/>
    <dgm:cxn modelId="{387AA618-F9D3-40EB-9FF6-5C819E0894F4}" type="presParOf" srcId="{6F2D6FD1-1051-4661-B982-FA5AB1565679}" destId="{0CCC8876-259B-44C6-B479-C5C2D6F7EA64}"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A950DC7-E3A2-41CB-8418-A34ABBFD6F68}" type="doc">
      <dgm:prSet loTypeId="urn:microsoft.com/office/officeart/2005/8/layout/default" loCatId="list" qsTypeId="urn:microsoft.com/office/officeart/2005/8/quickstyle/simple4" qsCatId="simple" csTypeId="urn:microsoft.com/office/officeart/2005/8/colors/accent0_2" csCatId="mainScheme" phldr="1"/>
      <dgm:spPr/>
      <dgm:t>
        <a:bodyPr/>
        <a:lstStyle/>
        <a:p>
          <a:endParaRPr lang="zh-CN" altLang="en-US"/>
        </a:p>
      </dgm:t>
    </dgm:pt>
    <dgm:pt modelId="{3BF323A1-9C92-4A06-AAD7-42C3423D4C68}">
      <dgm:prSet phldrT="[文本]" custT="1"/>
      <dgm:spPr>
        <a:ln>
          <a:noFill/>
        </a:ln>
      </dgm:spPr>
      <dgm:t>
        <a:bodyPr/>
        <a:lstStyle/>
        <a:p>
          <a:pPr algn="l"/>
          <a:r>
            <a:rPr lang="zh-CN" altLang="en-US" sz="2000" dirty="0" smtClean="0">
              <a:solidFill>
                <a:srgbClr val="143C64"/>
              </a:solidFill>
              <a:latin typeface="微软雅黑" panose="020B0503020204020204" pitchFamily="34" charset="-122"/>
              <a:ea typeface="微软雅黑" panose="020B0503020204020204" pitchFamily="34" charset="-122"/>
            </a:rPr>
            <a:t>        第三十一条第二款     交易所按买入和卖出的持仓量分别收取交易保证金</a:t>
          </a:r>
          <a:r>
            <a:rPr lang="zh-CN" altLang="en-US" sz="2000" strike="dblStrike" dirty="0" smtClean="0">
              <a:solidFill>
                <a:srgbClr val="143C64"/>
              </a:solidFill>
              <a:latin typeface="微软雅黑" panose="020B0503020204020204" pitchFamily="34" charset="-122"/>
              <a:ea typeface="微软雅黑" panose="020B0503020204020204" pitchFamily="34" charset="-122"/>
            </a:rPr>
            <a:t>，交易所另有规定的除外</a:t>
          </a:r>
          <a:r>
            <a:rPr lang="zh-CN" altLang="en-US" sz="2000" dirty="0" smtClean="0">
              <a:solidFill>
                <a:srgbClr val="143C64"/>
              </a:solidFill>
              <a:latin typeface="微软雅黑" panose="020B0503020204020204" pitchFamily="34" charset="-122"/>
              <a:ea typeface="微软雅黑" panose="020B0503020204020204" pitchFamily="34" charset="-122"/>
            </a:rPr>
            <a:t>。</a:t>
          </a:r>
          <a:r>
            <a:rPr lang="zh-CN" altLang="en-US" sz="2000" dirty="0" smtClean="0">
              <a:solidFill>
                <a:srgbClr val="D2A000"/>
              </a:solidFill>
              <a:latin typeface="微软雅黑" panose="020B0503020204020204" pitchFamily="34" charset="-122"/>
              <a:ea typeface="微软雅黑" panose="020B0503020204020204" pitchFamily="34" charset="-122"/>
            </a:rPr>
            <a:t>在下列情况下，交易所可以单边收取交易保证金：</a:t>
          </a:r>
          <a:endParaRPr lang="en-US" altLang="zh-CN" sz="2000" dirty="0" smtClean="0">
            <a:solidFill>
              <a:srgbClr val="D2A000"/>
            </a:solidFill>
            <a:latin typeface="微软雅黑" panose="020B0503020204020204" pitchFamily="34" charset="-122"/>
            <a:ea typeface="微软雅黑" panose="020B0503020204020204" pitchFamily="34" charset="-122"/>
          </a:endParaRPr>
        </a:p>
        <a:p>
          <a:pPr algn="l"/>
          <a:r>
            <a:rPr lang="zh-CN" altLang="en-US" sz="2000" dirty="0" smtClean="0">
              <a:solidFill>
                <a:srgbClr val="D2A000"/>
              </a:solidFill>
              <a:latin typeface="微软雅黑" panose="020B0503020204020204" pitchFamily="34" charset="-122"/>
              <a:ea typeface="微软雅黑" panose="020B0503020204020204" pitchFamily="34" charset="-122"/>
            </a:rPr>
            <a:t>        （一）同一客户在同一会员处的同品种双向持仓（合约进入最后交易日前第五个交易日收盘后除外）；</a:t>
          </a:r>
          <a:endParaRPr lang="en-US" altLang="zh-CN" sz="2000" dirty="0" smtClean="0">
            <a:solidFill>
              <a:srgbClr val="D2A000"/>
            </a:solidFill>
            <a:latin typeface="微软雅黑" panose="020B0503020204020204" pitchFamily="34" charset="-122"/>
            <a:ea typeface="微软雅黑" panose="020B0503020204020204" pitchFamily="34" charset="-122"/>
          </a:endParaRPr>
        </a:p>
        <a:p>
          <a:pPr algn="l"/>
          <a:r>
            <a:rPr lang="zh-CN" altLang="en-US" sz="2000" dirty="0" smtClean="0">
              <a:solidFill>
                <a:srgbClr val="D2A000"/>
              </a:solidFill>
              <a:latin typeface="微软雅黑" panose="020B0503020204020204" pitchFamily="34" charset="-122"/>
              <a:ea typeface="微软雅黑" panose="020B0503020204020204" pitchFamily="34" charset="-122"/>
            </a:rPr>
            <a:t>        （二）非期货公司会员在交易所同品种双向持仓（合约进入最后交易日前第五个交易日收盘后除外）；</a:t>
          </a:r>
          <a:endParaRPr lang="en-US" altLang="zh-CN" sz="2000" dirty="0" smtClean="0">
            <a:solidFill>
              <a:srgbClr val="D2A000"/>
            </a:solidFill>
            <a:latin typeface="微软雅黑" panose="020B0503020204020204" pitchFamily="34" charset="-122"/>
            <a:ea typeface="微软雅黑" panose="020B0503020204020204" pitchFamily="34" charset="-122"/>
          </a:endParaRPr>
        </a:p>
        <a:p>
          <a:pPr algn="l"/>
          <a:r>
            <a:rPr lang="zh-CN" altLang="en-US" sz="2000" dirty="0" smtClean="0">
              <a:solidFill>
                <a:srgbClr val="D2A000"/>
              </a:solidFill>
              <a:latin typeface="微软雅黑" panose="020B0503020204020204" pitchFamily="34" charset="-122"/>
              <a:ea typeface="微软雅黑" panose="020B0503020204020204" pitchFamily="34" charset="-122"/>
            </a:rPr>
            <a:t>        （三）交易所认为必要的其他情况。</a:t>
          </a:r>
          <a:endParaRPr lang="zh-CN" altLang="en-US" sz="2000" dirty="0">
            <a:solidFill>
              <a:srgbClr val="D2A000"/>
            </a:solidFill>
            <a:latin typeface="微软雅黑" panose="020B0503020204020204" pitchFamily="34" charset="-122"/>
            <a:ea typeface="微软雅黑" panose="020B0503020204020204" pitchFamily="34" charset="-122"/>
          </a:endParaRPr>
        </a:p>
      </dgm:t>
    </dgm:pt>
    <dgm:pt modelId="{D7835FE0-0EF0-49AA-9B50-9BC0582C403D}" type="parTrans" cxnId="{2BFA8764-1E02-4354-862C-BA1414C9450E}">
      <dgm:prSet/>
      <dgm:spPr/>
      <dgm:t>
        <a:bodyPr/>
        <a:lstStyle/>
        <a:p>
          <a:endParaRPr lang="zh-CN" altLang="en-US" sz="2000">
            <a:solidFill>
              <a:srgbClr val="143C64"/>
            </a:solidFill>
            <a:latin typeface="微软雅黑" panose="020B0503020204020204" pitchFamily="34" charset="-122"/>
            <a:ea typeface="微软雅黑" panose="020B0503020204020204" pitchFamily="34" charset="-122"/>
          </a:endParaRPr>
        </a:p>
      </dgm:t>
    </dgm:pt>
    <dgm:pt modelId="{C62D0BD3-BBDD-49D9-89C3-3741F86D5D24}" type="sibTrans" cxnId="{2BFA8764-1E02-4354-862C-BA1414C9450E}">
      <dgm:prSet/>
      <dgm:spPr/>
      <dgm:t>
        <a:bodyPr/>
        <a:lstStyle/>
        <a:p>
          <a:endParaRPr lang="zh-CN" altLang="en-US" sz="2000">
            <a:solidFill>
              <a:srgbClr val="143C64"/>
            </a:solidFill>
            <a:latin typeface="微软雅黑" panose="020B0503020204020204" pitchFamily="34" charset="-122"/>
            <a:ea typeface="微软雅黑" panose="020B0503020204020204" pitchFamily="34" charset="-122"/>
          </a:endParaRPr>
        </a:p>
      </dgm:t>
    </dgm:pt>
    <dgm:pt modelId="{50E28493-33A2-4764-B55C-1A8DA57369DD}" type="pres">
      <dgm:prSet presAssocID="{9A950DC7-E3A2-41CB-8418-A34ABBFD6F68}" presName="diagram" presStyleCnt="0">
        <dgm:presLayoutVars>
          <dgm:dir/>
          <dgm:resizeHandles val="exact"/>
        </dgm:presLayoutVars>
      </dgm:prSet>
      <dgm:spPr/>
      <dgm:t>
        <a:bodyPr/>
        <a:lstStyle/>
        <a:p>
          <a:endParaRPr lang="zh-CN" altLang="en-US"/>
        </a:p>
      </dgm:t>
    </dgm:pt>
    <dgm:pt modelId="{AB2AF47C-C7E9-45B3-9EE1-F2852C39D1E6}" type="pres">
      <dgm:prSet presAssocID="{3BF323A1-9C92-4A06-AAD7-42C3423D4C68}" presName="node" presStyleLbl="node1" presStyleIdx="0" presStyleCnt="1" custScaleX="102915">
        <dgm:presLayoutVars>
          <dgm:bulletEnabled val="1"/>
        </dgm:presLayoutVars>
      </dgm:prSet>
      <dgm:spPr/>
      <dgm:t>
        <a:bodyPr/>
        <a:lstStyle/>
        <a:p>
          <a:endParaRPr lang="zh-CN" altLang="en-US"/>
        </a:p>
      </dgm:t>
    </dgm:pt>
  </dgm:ptLst>
  <dgm:cxnLst>
    <dgm:cxn modelId="{2BFA8764-1E02-4354-862C-BA1414C9450E}" srcId="{9A950DC7-E3A2-41CB-8418-A34ABBFD6F68}" destId="{3BF323A1-9C92-4A06-AAD7-42C3423D4C68}" srcOrd="0" destOrd="0" parTransId="{D7835FE0-0EF0-49AA-9B50-9BC0582C403D}" sibTransId="{C62D0BD3-BBDD-49D9-89C3-3741F86D5D24}"/>
    <dgm:cxn modelId="{2D31FA77-709E-4FEA-BECC-9A80FD4B1BD8}" type="presOf" srcId="{9A950DC7-E3A2-41CB-8418-A34ABBFD6F68}" destId="{50E28493-33A2-4764-B55C-1A8DA57369DD}" srcOrd="0" destOrd="0" presId="urn:microsoft.com/office/officeart/2005/8/layout/default"/>
    <dgm:cxn modelId="{71D53F22-8B80-40B8-A8DD-C42050B4314E}" type="presOf" srcId="{3BF323A1-9C92-4A06-AAD7-42C3423D4C68}" destId="{AB2AF47C-C7E9-45B3-9EE1-F2852C39D1E6}" srcOrd="0" destOrd="0" presId="urn:microsoft.com/office/officeart/2005/8/layout/default"/>
    <dgm:cxn modelId="{884C3E7A-DA22-4A2D-B447-490C1D5F8CA2}" type="presParOf" srcId="{50E28493-33A2-4764-B55C-1A8DA57369DD}" destId="{AB2AF47C-C7E9-45B3-9EE1-F2852C39D1E6}"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A950DC7-E3A2-41CB-8418-A34ABBFD6F68}" type="doc">
      <dgm:prSet loTypeId="urn:microsoft.com/office/officeart/2005/8/layout/default" loCatId="list" qsTypeId="urn:microsoft.com/office/officeart/2005/8/quickstyle/simple4" qsCatId="simple" csTypeId="urn:microsoft.com/office/officeart/2005/8/colors/accent0_2" csCatId="mainScheme" phldr="1"/>
      <dgm:spPr/>
      <dgm:t>
        <a:bodyPr/>
        <a:lstStyle/>
        <a:p>
          <a:endParaRPr lang="zh-CN" altLang="en-US"/>
        </a:p>
      </dgm:t>
    </dgm:pt>
    <dgm:pt modelId="{3BF323A1-9C92-4A06-AAD7-42C3423D4C68}">
      <dgm:prSet phldrT="[文本]" custT="1"/>
      <dgm:spPr>
        <a:ln>
          <a:noFill/>
        </a:ln>
      </dgm:spPr>
      <dgm:t>
        <a:bodyPr/>
        <a:lstStyle/>
        <a:p>
          <a:r>
            <a:rPr lang="en-US" altLang="zh-CN" sz="2800" dirty="0" smtClean="0">
              <a:solidFill>
                <a:srgbClr val="D2A000"/>
              </a:solidFill>
              <a:latin typeface="微软雅黑" panose="020B0503020204020204" pitchFamily="34" charset="-122"/>
              <a:ea typeface="微软雅黑" panose="020B0503020204020204" pitchFamily="34" charset="-122"/>
            </a:rPr>
            <a:t>1. </a:t>
          </a:r>
          <a:r>
            <a:rPr lang="zh-CN" altLang="en-US" sz="2000" dirty="0" smtClean="0">
              <a:solidFill>
                <a:srgbClr val="143C64"/>
              </a:solidFill>
              <a:latin typeface="微软雅黑" panose="020B0503020204020204" pitchFamily="34" charset="-122"/>
              <a:ea typeface="微软雅黑" panose="020B0503020204020204" pitchFamily="34" charset="-122"/>
            </a:rPr>
            <a:t>同一客户在同一会员处的同品种双向持仓</a:t>
          </a:r>
          <a:endParaRPr lang="zh-CN" altLang="en-US" sz="2000" dirty="0">
            <a:solidFill>
              <a:srgbClr val="143C64"/>
            </a:solidFill>
          </a:endParaRPr>
        </a:p>
      </dgm:t>
    </dgm:pt>
    <dgm:pt modelId="{D7835FE0-0EF0-49AA-9B50-9BC0582C403D}" type="parTrans" cxnId="{2BFA8764-1E02-4354-862C-BA1414C9450E}">
      <dgm:prSet/>
      <dgm:spPr/>
      <dgm:t>
        <a:bodyPr/>
        <a:lstStyle/>
        <a:p>
          <a:endParaRPr lang="zh-CN" altLang="en-US" sz="1400">
            <a:solidFill>
              <a:srgbClr val="143C64"/>
            </a:solidFill>
          </a:endParaRPr>
        </a:p>
      </dgm:t>
    </dgm:pt>
    <dgm:pt modelId="{C62D0BD3-BBDD-49D9-89C3-3741F86D5D24}" type="sibTrans" cxnId="{2BFA8764-1E02-4354-862C-BA1414C9450E}">
      <dgm:prSet/>
      <dgm:spPr/>
      <dgm:t>
        <a:bodyPr/>
        <a:lstStyle/>
        <a:p>
          <a:endParaRPr lang="zh-CN" altLang="en-US" sz="1400">
            <a:solidFill>
              <a:srgbClr val="143C64"/>
            </a:solidFill>
          </a:endParaRPr>
        </a:p>
      </dgm:t>
    </dgm:pt>
    <dgm:pt modelId="{E470679B-C0B1-482D-B81D-32201C991104}">
      <dgm:prSet phldrT="[文本]" custT="1"/>
      <dgm:spPr>
        <a:ln>
          <a:noFill/>
        </a:ln>
      </dgm:spPr>
      <dgm:t>
        <a:bodyPr/>
        <a:lstStyle/>
        <a:p>
          <a:r>
            <a:rPr lang="en-US" altLang="zh-CN" sz="2800" dirty="0" smtClean="0">
              <a:solidFill>
                <a:srgbClr val="D2A000"/>
              </a:solidFill>
              <a:latin typeface="微软雅黑" panose="020B0503020204020204" pitchFamily="34" charset="-122"/>
              <a:ea typeface="微软雅黑" panose="020B0503020204020204" pitchFamily="34" charset="-122"/>
            </a:rPr>
            <a:t>2. </a:t>
          </a:r>
          <a:r>
            <a:rPr lang="zh-CN" altLang="en-US" sz="2000" dirty="0" smtClean="0">
              <a:solidFill>
                <a:srgbClr val="143C64"/>
              </a:solidFill>
              <a:latin typeface="微软雅黑" panose="020B0503020204020204" pitchFamily="34" charset="-122"/>
              <a:ea typeface="微软雅黑" panose="020B0503020204020204" pitchFamily="34" charset="-122"/>
            </a:rPr>
            <a:t>自动按照金额较大的一边计算交易保证金</a:t>
          </a:r>
          <a:endParaRPr lang="zh-CN" altLang="en-US" sz="2000" dirty="0">
            <a:solidFill>
              <a:srgbClr val="143C64"/>
            </a:solidFill>
            <a:latin typeface="微软雅黑" panose="020B0503020204020204" pitchFamily="34" charset="-122"/>
            <a:ea typeface="微软雅黑" panose="020B0503020204020204" pitchFamily="34" charset="-122"/>
          </a:endParaRPr>
        </a:p>
      </dgm:t>
    </dgm:pt>
    <dgm:pt modelId="{7899730F-78FA-433A-AF8C-AE1F748020FE}" type="parTrans" cxnId="{3BEC0F0C-26EA-4D3B-A926-8D5479B6864A}">
      <dgm:prSet/>
      <dgm:spPr/>
      <dgm:t>
        <a:bodyPr/>
        <a:lstStyle/>
        <a:p>
          <a:endParaRPr lang="zh-CN" altLang="en-US" sz="1400">
            <a:solidFill>
              <a:srgbClr val="143C64"/>
            </a:solidFill>
          </a:endParaRPr>
        </a:p>
      </dgm:t>
    </dgm:pt>
    <dgm:pt modelId="{E4279861-0B35-46CA-BD5B-34BD4C6D83E5}" type="sibTrans" cxnId="{3BEC0F0C-26EA-4D3B-A926-8D5479B6864A}">
      <dgm:prSet/>
      <dgm:spPr/>
      <dgm:t>
        <a:bodyPr/>
        <a:lstStyle/>
        <a:p>
          <a:endParaRPr lang="zh-CN" altLang="en-US" sz="1400">
            <a:solidFill>
              <a:srgbClr val="143C64"/>
            </a:solidFill>
          </a:endParaRPr>
        </a:p>
      </dgm:t>
    </dgm:pt>
    <dgm:pt modelId="{FA5B0B16-48E8-41DD-AE2F-DC67B5F32100}">
      <dgm:prSet phldrT="[文本]" custT="1"/>
      <dgm:spPr>
        <a:ln>
          <a:noFill/>
        </a:ln>
      </dgm:spPr>
      <dgm:t>
        <a:bodyPr/>
        <a:lstStyle/>
        <a:p>
          <a:r>
            <a:rPr lang="en-US" altLang="zh-CN" sz="2800" dirty="0" smtClean="0">
              <a:solidFill>
                <a:srgbClr val="D2A000"/>
              </a:solidFill>
              <a:latin typeface="微软雅黑" panose="020B0503020204020204" pitchFamily="34" charset="-122"/>
              <a:ea typeface="微软雅黑" panose="020B0503020204020204" pitchFamily="34" charset="-122"/>
            </a:rPr>
            <a:t>4. </a:t>
          </a:r>
          <a:r>
            <a:rPr lang="zh-CN" altLang="en-US" sz="2000" dirty="0" smtClean="0">
              <a:solidFill>
                <a:srgbClr val="143C64"/>
              </a:solidFill>
              <a:latin typeface="微软雅黑" panose="020B0503020204020204" pitchFamily="34" charset="-122"/>
              <a:ea typeface="微软雅黑" panose="020B0503020204020204" pitchFamily="34" charset="-122"/>
            </a:rPr>
            <a:t>会员交易保证金为其下全部客户保证金之和</a:t>
          </a:r>
          <a:endParaRPr lang="zh-CN" altLang="en-US" sz="2000" dirty="0">
            <a:solidFill>
              <a:srgbClr val="143C64"/>
            </a:solidFill>
            <a:latin typeface="微软雅黑" panose="020B0503020204020204" pitchFamily="34" charset="-122"/>
            <a:ea typeface="微软雅黑" panose="020B0503020204020204" pitchFamily="34" charset="-122"/>
          </a:endParaRPr>
        </a:p>
      </dgm:t>
    </dgm:pt>
    <dgm:pt modelId="{A4DEF089-19A8-4A43-B5F9-B53BEED6B7A0}" type="parTrans" cxnId="{D21E520F-5C12-482A-98BB-BB8A15386B0A}">
      <dgm:prSet/>
      <dgm:spPr/>
      <dgm:t>
        <a:bodyPr/>
        <a:lstStyle/>
        <a:p>
          <a:endParaRPr lang="zh-CN" altLang="en-US" sz="1400">
            <a:solidFill>
              <a:srgbClr val="143C64"/>
            </a:solidFill>
          </a:endParaRPr>
        </a:p>
      </dgm:t>
    </dgm:pt>
    <dgm:pt modelId="{87AA5874-D4AA-4EAA-A6D5-7FFE760387F8}" type="sibTrans" cxnId="{D21E520F-5C12-482A-98BB-BB8A15386B0A}">
      <dgm:prSet/>
      <dgm:spPr/>
      <dgm:t>
        <a:bodyPr/>
        <a:lstStyle/>
        <a:p>
          <a:endParaRPr lang="zh-CN" altLang="en-US" sz="1400">
            <a:solidFill>
              <a:srgbClr val="143C64"/>
            </a:solidFill>
          </a:endParaRPr>
        </a:p>
      </dgm:t>
    </dgm:pt>
    <dgm:pt modelId="{5F044707-F340-4BE2-8128-C40A26A2D5AF}">
      <dgm:prSet phldrT="[文本]" custT="1"/>
      <dgm:spPr>
        <a:ln>
          <a:noFill/>
        </a:ln>
      </dgm:spPr>
      <dgm:t>
        <a:bodyPr/>
        <a:lstStyle/>
        <a:p>
          <a:r>
            <a:rPr lang="zh-CN" altLang="en-US" sz="1600" dirty="0" smtClean="0">
              <a:solidFill>
                <a:srgbClr val="143C64"/>
              </a:solidFill>
              <a:latin typeface="微软雅黑" panose="020B0503020204020204" pitchFamily="34" charset="-122"/>
              <a:ea typeface="微软雅黑" panose="020B0503020204020204" pitchFamily="34" charset="-122"/>
            </a:rPr>
            <a:t>对同品种双向持仓直接减免，不做手数配对，更加灵活优惠</a:t>
          </a:r>
          <a:endParaRPr lang="zh-CN" altLang="en-US" sz="1600" dirty="0">
            <a:solidFill>
              <a:srgbClr val="143C64"/>
            </a:solidFill>
            <a:latin typeface="微软雅黑" panose="020B0503020204020204" pitchFamily="34" charset="-122"/>
            <a:ea typeface="微软雅黑" panose="020B0503020204020204" pitchFamily="34" charset="-122"/>
          </a:endParaRPr>
        </a:p>
      </dgm:t>
    </dgm:pt>
    <dgm:pt modelId="{25F2E5E6-E2E5-43C2-A8D5-C25AD4A74A62}" type="parTrans" cxnId="{525B0ADC-73AF-4622-88D2-29719718C4FB}">
      <dgm:prSet/>
      <dgm:spPr/>
      <dgm:t>
        <a:bodyPr/>
        <a:lstStyle/>
        <a:p>
          <a:endParaRPr lang="zh-CN" altLang="en-US" sz="1400">
            <a:solidFill>
              <a:srgbClr val="143C64"/>
            </a:solidFill>
          </a:endParaRPr>
        </a:p>
      </dgm:t>
    </dgm:pt>
    <dgm:pt modelId="{CE2D2067-8525-4590-8777-05FAC1B61D18}" type="sibTrans" cxnId="{525B0ADC-73AF-4622-88D2-29719718C4FB}">
      <dgm:prSet/>
      <dgm:spPr/>
      <dgm:t>
        <a:bodyPr/>
        <a:lstStyle/>
        <a:p>
          <a:endParaRPr lang="zh-CN" altLang="en-US" sz="1400">
            <a:solidFill>
              <a:srgbClr val="143C64"/>
            </a:solidFill>
          </a:endParaRPr>
        </a:p>
      </dgm:t>
    </dgm:pt>
    <dgm:pt modelId="{A59B06CB-830A-46AF-87CC-62AF2422A117}">
      <dgm:prSet phldrT="[文本]" custT="1"/>
      <dgm:spPr>
        <a:ln>
          <a:noFill/>
        </a:ln>
      </dgm:spPr>
      <dgm:t>
        <a:bodyPr/>
        <a:lstStyle/>
        <a:p>
          <a:r>
            <a:rPr lang="zh-CN" altLang="en-US" sz="1600" dirty="0" smtClean="0">
              <a:solidFill>
                <a:srgbClr val="143C64"/>
              </a:solidFill>
              <a:latin typeface="微软雅黑" panose="020B0503020204020204" pitchFamily="34" charset="-122"/>
              <a:ea typeface="微软雅黑" panose="020B0503020204020204" pitchFamily="34" charset="-122"/>
            </a:rPr>
            <a:t>无申报</a:t>
          </a:r>
          <a:r>
            <a:rPr lang="en-US" altLang="en-US" sz="1600" dirty="0" smtClean="0">
              <a:solidFill>
                <a:srgbClr val="143C64"/>
              </a:solidFill>
              <a:latin typeface="微软雅黑" panose="020B0503020204020204" pitchFamily="34" charset="-122"/>
              <a:ea typeface="微软雅黑" panose="020B0503020204020204" pitchFamily="34" charset="-122"/>
            </a:rPr>
            <a:t>/</a:t>
          </a:r>
          <a:r>
            <a:rPr lang="zh-CN" altLang="en-US" sz="1600" dirty="0" smtClean="0">
              <a:solidFill>
                <a:srgbClr val="143C64"/>
              </a:solidFill>
              <a:latin typeface="微软雅黑" panose="020B0503020204020204" pitchFamily="34" charset="-122"/>
              <a:ea typeface="微软雅黑" panose="020B0503020204020204" pitchFamily="34" charset="-122"/>
            </a:rPr>
            <a:t>审批环节，盘中盘后计算统一，计算方法简洁明了</a:t>
          </a:r>
          <a:endParaRPr lang="zh-CN" altLang="en-US" sz="1600" dirty="0">
            <a:solidFill>
              <a:srgbClr val="143C64"/>
            </a:solidFill>
            <a:latin typeface="微软雅黑" panose="020B0503020204020204" pitchFamily="34" charset="-122"/>
            <a:ea typeface="微软雅黑" panose="020B0503020204020204" pitchFamily="34" charset="-122"/>
          </a:endParaRPr>
        </a:p>
      </dgm:t>
    </dgm:pt>
    <dgm:pt modelId="{E491B3A3-A2E9-4DC4-98AD-A8ED56496A98}" type="parTrans" cxnId="{BE6147A1-D316-4FD5-9AC8-583DEA263596}">
      <dgm:prSet/>
      <dgm:spPr/>
      <dgm:t>
        <a:bodyPr/>
        <a:lstStyle/>
        <a:p>
          <a:endParaRPr lang="zh-CN" altLang="en-US" sz="1400">
            <a:solidFill>
              <a:srgbClr val="143C64"/>
            </a:solidFill>
          </a:endParaRPr>
        </a:p>
      </dgm:t>
    </dgm:pt>
    <dgm:pt modelId="{D14ABBDF-962E-4BDB-9530-8F40091850D0}" type="sibTrans" cxnId="{BE6147A1-D316-4FD5-9AC8-583DEA263596}">
      <dgm:prSet/>
      <dgm:spPr/>
      <dgm:t>
        <a:bodyPr/>
        <a:lstStyle/>
        <a:p>
          <a:endParaRPr lang="zh-CN" altLang="en-US" sz="1400">
            <a:solidFill>
              <a:srgbClr val="143C64"/>
            </a:solidFill>
          </a:endParaRPr>
        </a:p>
      </dgm:t>
    </dgm:pt>
    <dgm:pt modelId="{2689F1E5-4179-451F-90F5-16155B829870}">
      <dgm:prSet phldrT="[文本]" custT="1"/>
      <dgm:spPr>
        <a:ln>
          <a:noFill/>
        </a:ln>
      </dgm:spPr>
      <dgm:t>
        <a:bodyPr/>
        <a:lstStyle/>
        <a:p>
          <a:r>
            <a:rPr lang="zh-CN" altLang="en-US" sz="1600" smtClean="0">
              <a:solidFill>
                <a:srgbClr val="143C64"/>
              </a:solidFill>
              <a:latin typeface="微软雅黑" panose="020B0503020204020204" pitchFamily="34" charset="-122"/>
              <a:ea typeface="微软雅黑" panose="020B0503020204020204" pitchFamily="34" charset="-122"/>
            </a:rPr>
            <a:t>衔接现有的结算规则</a:t>
          </a:r>
          <a:endParaRPr lang="zh-CN" altLang="en-US" sz="1600" dirty="0">
            <a:solidFill>
              <a:srgbClr val="143C64"/>
            </a:solidFill>
            <a:latin typeface="微软雅黑" panose="020B0503020204020204" pitchFamily="34" charset="-122"/>
            <a:ea typeface="微软雅黑" panose="020B0503020204020204" pitchFamily="34" charset="-122"/>
          </a:endParaRPr>
        </a:p>
      </dgm:t>
    </dgm:pt>
    <dgm:pt modelId="{9C20A909-0D87-4469-8377-4D7311F4A1DA}" type="parTrans" cxnId="{346261D3-1051-4BF2-9644-E515FA9373C2}">
      <dgm:prSet/>
      <dgm:spPr/>
      <dgm:t>
        <a:bodyPr/>
        <a:lstStyle/>
        <a:p>
          <a:endParaRPr lang="zh-CN" altLang="en-US" sz="1400">
            <a:solidFill>
              <a:srgbClr val="143C64"/>
            </a:solidFill>
          </a:endParaRPr>
        </a:p>
      </dgm:t>
    </dgm:pt>
    <dgm:pt modelId="{98EFEBB6-9772-4680-B381-63B383AD7863}" type="sibTrans" cxnId="{346261D3-1051-4BF2-9644-E515FA9373C2}">
      <dgm:prSet/>
      <dgm:spPr/>
      <dgm:t>
        <a:bodyPr/>
        <a:lstStyle/>
        <a:p>
          <a:endParaRPr lang="zh-CN" altLang="en-US" sz="1400">
            <a:solidFill>
              <a:srgbClr val="143C64"/>
            </a:solidFill>
          </a:endParaRPr>
        </a:p>
      </dgm:t>
    </dgm:pt>
    <dgm:pt modelId="{B6F8CB9D-EF23-4164-8AD0-02B7557DAB45}">
      <dgm:prSet phldrT="[文本]" custT="1"/>
      <dgm:spPr>
        <a:ln>
          <a:noFill/>
        </a:ln>
      </dgm:spPr>
      <dgm:t>
        <a:bodyPr/>
        <a:lstStyle/>
        <a:p>
          <a:r>
            <a:rPr lang="en-US" altLang="zh-CN" sz="2800" dirty="0" smtClean="0">
              <a:solidFill>
                <a:srgbClr val="D2A000"/>
              </a:solidFill>
              <a:latin typeface="微软雅黑" panose="020B0503020204020204" pitchFamily="34" charset="-122"/>
              <a:ea typeface="微软雅黑" panose="020B0503020204020204" pitchFamily="34" charset="-122"/>
            </a:rPr>
            <a:t>3. </a:t>
          </a:r>
          <a:r>
            <a:rPr lang="zh-CN" altLang="en-US" sz="2000" dirty="0" smtClean="0">
              <a:solidFill>
                <a:srgbClr val="143C64"/>
              </a:solidFill>
              <a:latin typeface="微软雅黑" panose="020B0503020204020204" pitchFamily="34" charset="-122"/>
              <a:ea typeface="微软雅黑" panose="020B0503020204020204" pitchFamily="34" charset="-122"/>
            </a:rPr>
            <a:t>合约在最后交易日前第五个交易日收盘后除外</a:t>
          </a:r>
          <a:endParaRPr lang="zh-CN" altLang="en-US" sz="2000" dirty="0">
            <a:solidFill>
              <a:srgbClr val="143C64"/>
            </a:solidFill>
            <a:latin typeface="微软雅黑" panose="020B0503020204020204" pitchFamily="34" charset="-122"/>
            <a:ea typeface="微软雅黑" panose="020B0503020204020204" pitchFamily="34" charset="-122"/>
          </a:endParaRPr>
        </a:p>
      </dgm:t>
    </dgm:pt>
    <dgm:pt modelId="{76F9A536-7692-49DE-B9AF-FB3B56F86DB3}" type="parTrans" cxnId="{86541432-40B7-4A10-B548-4B387D2ED32F}">
      <dgm:prSet/>
      <dgm:spPr/>
      <dgm:t>
        <a:bodyPr/>
        <a:lstStyle/>
        <a:p>
          <a:endParaRPr lang="zh-CN" altLang="en-US" sz="1400">
            <a:solidFill>
              <a:srgbClr val="143C64"/>
            </a:solidFill>
          </a:endParaRPr>
        </a:p>
      </dgm:t>
    </dgm:pt>
    <dgm:pt modelId="{C58F7C7C-28B4-4505-B446-D4BFDA35DB8C}" type="sibTrans" cxnId="{86541432-40B7-4A10-B548-4B387D2ED32F}">
      <dgm:prSet/>
      <dgm:spPr/>
      <dgm:t>
        <a:bodyPr/>
        <a:lstStyle/>
        <a:p>
          <a:endParaRPr lang="zh-CN" altLang="en-US" sz="1400">
            <a:solidFill>
              <a:srgbClr val="143C64"/>
            </a:solidFill>
          </a:endParaRPr>
        </a:p>
      </dgm:t>
    </dgm:pt>
    <dgm:pt modelId="{D5340810-D5F5-48EE-B0AF-E02741552C5D}">
      <dgm:prSet phldrT="[文本]" custT="1"/>
      <dgm:spPr>
        <a:ln>
          <a:noFill/>
        </a:ln>
      </dgm:spPr>
      <dgm:t>
        <a:bodyPr/>
        <a:lstStyle/>
        <a:p>
          <a:r>
            <a:rPr lang="zh-CN" altLang="en-US" sz="1600" b="0" smtClean="0">
              <a:solidFill>
                <a:srgbClr val="143C64"/>
              </a:solidFill>
              <a:latin typeface="微软雅黑" panose="020B0503020204020204" pitchFamily="34" charset="-122"/>
              <a:ea typeface="微软雅黑" panose="020B0503020204020204" pitchFamily="34" charset="-122"/>
            </a:rPr>
            <a:t>有效控制交割风险</a:t>
          </a:r>
          <a:endParaRPr lang="zh-CN" altLang="en-US" sz="1600" b="0" dirty="0">
            <a:solidFill>
              <a:srgbClr val="143C64"/>
            </a:solidFill>
            <a:latin typeface="微软雅黑" panose="020B0503020204020204" pitchFamily="34" charset="-122"/>
            <a:ea typeface="微软雅黑" panose="020B0503020204020204" pitchFamily="34" charset="-122"/>
          </a:endParaRPr>
        </a:p>
      </dgm:t>
    </dgm:pt>
    <dgm:pt modelId="{BDC559B9-B6A5-4EF5-9B18-9D0BB1A30290}" type="parTrans" cxnId="{17412DE2-7AF0-44FF-8E40-429DA3461DE5}">
      <dgm:prSet/>
      <dgm:spPr/>
      <dgm:t>
        <a:bodyPr/>
        <a:lstStyle/>
        <a:p>
          <a:endParaRPr lang="zh-CN" altLang="en-US" sz="1400">
            <a:solidFill>
              <a:srgbClr val="143C64"/>
            </a:solidFill>
          </a:endParaRPr>
        </a:p>
      </dgm:t>
    </dgm:pt>
    <dgm:pt modelId="{67B66BC0-395D-4BD4-8CBC-EC935E9B7A80}" type="sibTrans" cxnId="{17412DE2-7AF0-44FF-8E40-429DA3461DE5}">
      <dgm:prSet/>
      <dgm:spPr/>
      <dgm:t>
        <a:bodyPr/>
        <a:lstStyle/>
        <a:p>
          <a:endParaRPr lang="zh-CN" altLang="en-US" sz="1400">
            <a:solidFill>
              <a:srgbClr val="143C64"/>
            </a:solidFill>
          </a:endParaRPr>
        </a:p>
      </dgm:t>
    </dgm:pt>
    <dgm:pt modelId="{50E28493-33A2-4764-B55C-1A8DA57369DD}" type="pres">
      <dgm:prSet presAssocID="{9A950DC7-E3A2-41CB-8418-A34ABBFD6F68}" presName="diagram" presStyleCnt="0">
        <dgm:presLayoutVars>
          <dgm:dir/>
          <dgm:resizeHandles val="exact"/>
        </dgm:presLayoutVars>
      </dgm:prSet>
      <dgm:spPr/>
      <dgm:t>
        <a:bodyPr/>
        <a:lstStyle/>
        <a:p>
          <a:endParaRPr lang="zh-CN" altLang="en-US"/>
        </a:p>
      </dgm:t>
    </dgm:pt>
    <dgm:pt modelId="{AB2AF47C-C7E9-45B3-9EE1-F2852C39D1E6}" type="pres">
      <dgm:prSet presAssocID="{3BF323A1-9C92-4A06-AAD7-42C3423D4C68}" presName="node" presStyleLbl="node1" presStyleIdx="0" presStyleCnt="4">
        <dgm:presLayoutVars>
          <dgm:bulletEnabled val="1"/>
        </dgm:presLayoutVars>
      </dgm:prSet>
      <dgm:spPr/>
      <dgm:t>
        <a:bodyPr/>
        <a:lstStyle/>
        <a:p>
          <a:endParaRPr lang="zh-CN" altLang="en-US"/>
        </a:p>
      </dgm:t>
    </dgm:pt>
    <dgm:pt modelId="{26ACEF59-892F-4861-BA27-6022E9B563D0}" type="pres">
      <dgm:prSet presAssocID="{C62D0BD3-BBDD-49D9-89C3-3741F86D5D24}" presName="sibTrans" presStyleCnt="0"/>
      <dgm:spPr/>
      <dgm:t>
        <a:bodyPr/>
        <a:lstStyle/>
        <a:p>
          <a:endParaRPr lang="zh-CN" altLang="en-US"/>
        </a:p>
      </dgm:t>
    </dgm:pt>
    <dgm:pt modelId="{5B33C627-6D5F-4F91-816B-3F5A00CC4198}" type="pres">
      <dgm:prSet presAssocID="{E470679B-C0B1-482D-B81D-32201C991104}" presName="node" presStyleLbl="node1" presStyleIdx="1" presStyleCnt="4">
        <dgm:presLayoutVars>
          <dgm:bulletEnabled val="1"/>
        </dgm:presLayoutVars>
      </dgm:prSet>
      <dgm:spPr/>
      <dgm:t>
        <a:bodyPr/>
        <a:lstStyle/>
        <a:p>
          <a:endParaRPr lang="zh-CN" altLang="en-US"/>
        </a:p>
      </dgm:t>
    </dgm:pt>
    <dgm:pt modelId="{58678D86-F535-4A04-B32F-90EC00476A8A}" type="pres">
      <dgm:prSet presAssocID="{E4279861-0B35-46CA-BD5B-34BD4C6D83E5}" presName="sibTrans" presStyleCnt="0"/>
      <dgm:spPr/>
      <dgm:t>
        <a:bodyPr/>
        <a:lstStyle/>
        <a:p>
          <a:endParaRPr lang="zh-CN" altLang="en-US"/>
        </a:p>
      </dgm:t>
    </dgm:pt>
    <dgm:pt modelId="{D5E6FA9F-04ED-4E75-915C-2C06463E8F43}" type="pres">
      <dgm:prSet presAssocID="{B6F8CB9D-EF23-4164-8AD0-02B7557DAB45}" presName="node" presStyleLbl="node1" presStyleIdx="2" presStyleCnt="4">
        <dgm:presLayoutVars>
          <dgm:bulletEnabled val="1"/>
        </dgm:presLayoutVars>
      </dgm:prSet>
      <dgm:spPr/>
      <dgm:t>
        <a:bodyPr/>
        <a:lstStyle/>
        <a:p>
          <a:endParaRPr lang="zh-CN" altLang="en-US"/>
        </a:p>
      </dgm:t>
    </dgm:pt>
    <dgm:pt modelId="{FF95516C-13C5-46F1-8C37-AFF0E98ACFF1}" type="pres">
      <dgm:prSet presAssocID="{C58F7C7C-28B4-4505-B446-D4BFDA35DB8C}" presName="sibTrans" presStyleCnt="0"/>
      <dgm:spPr/>
      <dgm:t>
        <a:bodyPr/>
        <a:lstStyle/>
        <a:p>
          <a:endParaRPr lang="zh-CN" altLang="en-US"/>
        </a:p>
      </dgm:t>
    </dgm:pt>
    <dgm:pt modelId="{0BC32E86-EFD8-40F3-A2B2-D3F38642B935}" type="pres">
      <dgm:prSet presAssocID="{FA5B0B16-48E8-41DD-AE2F-DC67B5F32100}" presName="node" presStyleLbl="node1" presStyleIdx="3" presStyleCnt="4">
        <dgm:presLayoutVars>
          <dgm:bulletEnabled val="1"/>
        </dgm:presLayoutVars>
      </dgm:prSet>
      <dgm:spPr/>
      <dgm:t>
        <a:bodyPr/>
        <a:lstStyle/>
        <a:p>
          <a:endParaRPr lang="zh-CN" altLang="en-US"/>
        </a:p>
      </dgm:t>
    </dgm:pt>
  </dgm:ptLst>
  <dgm:cxnLst>
    <dgm:cxn modelId="{86541432-40B7-4A10-B548-4B387D2ED32F}" srcId="{9A950DC7-E3A2-41CB-8418-A34ABBFD6F68}" destId="{B6F8CB9D-EF23-4164-8AD0-02B7557DAB45}" srcOrd="2" destOrd="0" parTransId="{76F9A536-7692-49DE-B9AF-FB3B56F86DB3}" sibTransId="{C58F7C7C-28B4-4505-B446-D4BFDA35DB8C}"/>
    <dgm:cxn modelId="{BE6147A1-D316-4FD5-9AC8-583DEA263596}" srcId="{E470679B-C0B1-482D-B81D-32201C991104}" destId="{A59B06CB-830A-46AF-87CC-62AF2422A117}" srcOrd="0" destOrd="0" parTransId="{E491B3A3-A2E9-4DC4-98AD-A8ED56496A98}" sibTransId="{D14ABBDF-962E-4BDB-9530-8F40091850D0}"/>
    <dgm:cxn modelId="{7EACA25B-DF0A-4757-B740-44CE7E8E5149}" type="presOf" srcId="{B6F8CB9D-EF23-4164-8AD0-02B7557DAB45}" destId="{D5E6FA9F-04ED-4E75-915C-2C06463E8F43}" srcOrd="0" destOrd="0" presId="urn:microsoft.com/office/officeart/2005/8/layout/default"/>
    <dgm:cxn modelId="{D21E520F-5C12-482A-98BB-BB8A15386B0A}" srcId="{9A950DC7-E3A2-41CB-8418-A34ABBFD6F68}" destId="{FA5B0B16-48E8-41DD-AE2F-DC67B5F32100}" srcOrd="3" destOrd="0" parTransId="{A4DEF089-19A8-4A43-B5F9-B53BEED6B7A0}" sibTransId="{87AA5874-D4AA-4EAA-A6D5-7FFE760387F8}"/>
    <dgm:cxn modelId="{2BFA8764-1E02-4354-862C-BA1414C9450E}" srcId="{9A950DC7-E3A2-41CB-8418-A34ABBFD6F68}" destId="{3BF323A1-9C92-4A06-AAD7-42C3423D4C68}" srcOrd="0" destOrd="0" parTransId="{D7835FE0-0EF0-49AA-9B50-9BC0582C403D}" sibTransId="{C62D0BD3-BBDD-49D9-89C3-3741F86D5D24}"/>
    <dgm:cxn modelId="{CFEC9856-E0E9-49F0-8A8E-4A8CD2F2D086}" type="presOf" srcId="{D5340810-D5F5-48EE-B0AF-E02741552C5D}" destId="{D5E6FA9F-04ED-4E75-915C-2C06463E8F43}" srcOrd="0" destOrd="1" presId="urn:microsoft.com/office/officeart/2005/8/layout/default"/>
    <dgm:cxn modelId="{0948D9EC-B381-434C-B3D9-9A62CD83D2E6}" type="presOf" srcId="{5F044707-F340-4BE2-8128-C40A26A2D5AF}" destId="{AB2AF47C-C7E9-45B3-9EE1-F2852C39D1E6}" srcOrd="0" destOrd="1" presId="urn:microsoft.com/office/officeart/2005/8/layout/default"/>
    <dgm:cxn modelId="{3BEC0F0C-26EA-4D3B-A926-8D5479B6864A}" srcId="{9A950DC7-E3A2-41CB-8418-A34ABBFD6F68}" destId="{E470679B-C0B1-482D-B81D-32201C991104}" srcOrd="1" destOrd="0" parTransId="{7899730F-78FA-433A-AF8C-AE1F748020FE}" sibTransId="{E4279861-0B35-46CA-BD5B-34BD4C6D83E5}"/>
    <dgm:cxn modelId="{D54BEBDE-7193-4140-B0B7-FF7F6D91440E}" type="presOf" srcId="{A59B06CB-830A-46AF-87CC-62AF2422A117}" destId="{5B33C627-6D5F-4F91-816B-3F5A00CC4198}" srcOrd="0" destOrd="1" presId="urn:microsoft.com/office/officeart/2005/8/layout/default"/>
    <dgm:cxn modelId="{9EF7A7A7-0BF7-4A0A-B756-D4A6C5903DD3}" type="presOf" srcId="{3BF323A1-9C92-4A06-AAD7-42C3423D4C68}" destId="{AB2AF47C-C7E9-45B3-9EE1-F2852C39D1E6}" srcOrd="0" destOrd="0" presId="urn:microsoft.com/office/officeart/2005/8/layout/default"/>
    <dgm:cxn modelId="{18D52FF4-9CF0-4D06-9CB3-9938117335BA}" type="presOf" srcId="{E470679B-C0B1-482D-B81D-32201C991104}" destId="{5B33C627-6D5F-4F91-816B-3F5A00CC4198}" srcOrd="0" destOrd="0" presId="urn:microsoft.com/office/officeart/2005/8/layout/default"/>
    <dgm:cxn modelId="{346261D3-1051-4BF2-9644-E515FA9373C2}" srcId="{FA5B0B16-48E8-41DD-AE2F-DC67B5F32100}" destId="{2689F1E5-4179-451F-90F5-16155B829870}" srcOrd="0" destOrd="0" parTransId="{9C20A909-0D87-4469-8377-4D7311F4A1DA}" sibTransId="{98EFEBB6-9772-4680-B381-63B383AD7863}"/>
    <dgm:cxn modelId="{BEA06909-02B4-4F74-AFF0-0DA08602A680}" type="presOf" srcId="{9A950DC7-E3A2-41CB-8418-A34ABBFD6F68}" destId="{50E28493-33A2-4764-B55C-1A8DA57369DD}" srcOrd="0" destOrd="0" presId="urn:microsoft.com/office/officeart/2005/8/layout/default"/>
    <dgm:cxn modelId="{525B0ADC-73AF-4622-88D2-29719718C4FB}" srcId="{3BF323A1-9C92-4A06-AAD7-42C3423D4C68}" destId="{5F044707-F340-4BE2-8128-C40A26A2D5AF}" srcOrd="0" destOrd="0" parTransId="{25F2E5E6-E2E5-43C2-A8D5-C25AD4A74A62}" sibTransId="{CE2D2067-8525-4590-8777-05FAC1B61D18}"/>
    <dgm:cxn modelId="{BA2ABD65-1AA8-47D5-9E0A-12F3982AAE90}" type="presOf" srcId="{2689F1E5-4179-451F-90F5-16155B829870}" destId="{0BC32E86-EFD8-40F3-A2B2-D3F38642B935}" srcOrd="0" destOrd="1" presId="urn:microsoft.com/office/officeart/2005/8/layout/default"/>
    <dgm:cxn modelId="{17412DE2-7AF0-44FF-8E40-429DA3461DE5}" srcId="{B6F8CB9D-EF23-4164-8AD0-02B7557DAB45}" destId="{D5340810-D5F5-48EE-B0AF-E02741552C5D}" srcOrd="0" destOrd="0" parTransId="{BDC559B9-B6A5-4EF5-9B18-9D0BB1A30290}" sibTransId="{67B66BC0-395D-4BD4-8CBC-EC935E9B7A80}"/>
    <dgm:cxn modelId="{56CB1BE6-510C-4F47-B931-CEE678C4414D}" type="presOf" srcId="{FA5B0B16-48E8-41DD-AE2F-DC67B5F32100}" destId="{0BC32E86-EFD8-40F3-A2B2-D3F38642B935}" srcOrd="0" destOrd="0" presId="urn:microsoft.com/office/officeart/2005/8/layout/default"/>
    <dgm:cxn modelId="{FB94499C-5EE7-4890-9DF9-8D4CD088F12E}" type="presParOf" srcId="{50E28493-33A2-4764-B55C-1A8DA57369DD}" destId="{AB2AF47C-C7E9-45B3-9EE1-F2852C39D1E6}" srcOrd="0" destOrd="0" presId="urn:microsoft.com/office/officeart/2005/8/layout/default"/>
    <dgm:cxn modelId="{2C323FA7-D1A5-4D13-9019-40D74E7DE002}" type="presParOf" srcId="{50E28493-33A2-4764-B55C-1A8DA57369DD}" destId="{26ACEF59-892F-4861-BA27-6022E9B563D0}" srcOrd="1" destOrd="0" presId="urn:microsoft.com/office/officeart/2005/8/layout/default"/>
    <dgm:cxn modelId="{E69A3726-6A9E-47C9-A7F3-F3A4C5559AE6}" type="presParOf" srcId="{50E28493-33A2-4764-B55C-1A8DA57369DD}" destId="{5B33C627-6D5F-4F91-816B-3F5A00CC4198}" srcOrd="2" destOrd="0" presId="urn:microsoft.com/office/officeart/2005/8/layout/default"/>
    <dgm:cxn modelId="{5A3CFF6C-CF43-48EC-BFDD-544E2EDC9CE6}" type="presParOf" srcId="{50E28493-33A2-4764-B55C-1A8DA57369DD}" destId="{58678D86-F535-4A04-B32F-90EC00476A8A}" srcOrd="3" destOrd="0" presId="urn:microsoft.com/office/officeart/2005/8/layout/default"/>
    <dgm:cxn modelId="{B488ECED-D8FE-4394-BE7D-32D52617AF4C}" type="presParOf" srcId="{50E28493-33A2-4764-B55C-1A8DA57369DD}" destId="{D5E6FA9F-04ED-4E75-915C-2C06463E8F43}" srcOrd="4" destOrd="0" presId="urn:microsoft.com/office/officeart/2005/8/layout/default"/>
    <dgm:cxn modelId="{4D3EFC9E-048F-4692-AC1C-6D66994EC007}" type="presParOf" srcId="{50E28493-33A2-4764-B55C-1A8DA57369DD}" destId="{FF95516C-13C5-46F1-8C37-AFF0E98ACFF1}" srcOrd="5" destOrd="0" presId="urn:microsoft.com/office/officeart/2005/8/layout/default"/>
    <dgm:cxn modelId="{8D46387D-0C73-4834-90A5-184B062AF4CE}" type="presParOf" srcId="{50E28493-33A2-4764-B55C-1A8DA57369DD}" destId="{0BC32E86-EFD8-40F3-A2B2-D3F38642B935}" srcOrd="6" destOrd="0" presId="urn:microsoft.com/office/officeart/2005/8/layout/default"/>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195C03E-F2D6-4634-9F99-BC94C9881F1B}" type="doc">
      <dgm:prSet loTypeId="urn:microsoft.com/office/officeart/2005/8/layout/list1" loCatId="list" qsTypeId="urn:microsoft.com/office/officeart/2005/8/quickstyle/simple4" qsCatId="simple" csTypeId="urn:microsoft.com/office/officeart/2005/8/colors/accent0_1" csCatId="mainScheme" phldr="1"/>
      <dgm:spPr/>
      <dgm:t>
        <a:bodyPr/>
        <a:lstStyle/>
        <a:p>
          <a:endParaRPr lang="zh-CN" altLang="en-US"/>
        </a:p>
      </dgm:t>
    </dgm:pt>
    <dgm:pt modelId="{54E18D94-60BC-4B12-AD89-044205E9CFAD}">
      <dgm:prSet phldrT="[文本]"/>
      <dgm:spPr>
        <a:ln>
          <a:noFill/>
        </a:ln>
      </dgm:spPr>
      <dgm:t>
        <a:bodyPr/>
        <a:lstStyle/>
        <a:p>
          <a:r>
            <a:rPr lang="zh-CN" altLang="en-US" dirty="0" smtClean="0">
              <a:solidFill>
                <a:srgbClr val="143C64"/>
              </a:solidFill>
              <a:latin typeface="微软雅黑" panose="020B0503020204020204" pitchFamily="34" charset="-122"/>
              <a:ea typeface="微软雅黑" panose="020B0503020204020204" pitchFamily="34" charset="-122"/>
            </a:rPr>
            <a:t>开发及测试</a:t>
          </a:r>
          <a:endParaRPr lang="zh-CN" altLang="en-US" dirty="0">
            <a:solidFill>
              <a:srgbClr val="143C64"/>
            </a:solidFill>
            <a:latin typeface="微软雅黑" panose="020B0503020204020204" pitchFamily="34" charset="-122"/>
            <a:ea typeface="微软雅黑" panose="020B0503020204020204" pitchFamily="34" charset="-122"/>
          </a:endParaRPr>
        </a:p>
      </dgm:t>
    </dgm:pt>
    <dgm:pt modelId="{7153E3EA-D972-45AE-93D7-808402E91E25}" type="parTrans" cxnId="{A6141DF4-6C0B-43BB-B4E4-CC1C3FBC3180}">
      <dgm:prSet/>
      <dgm:spPr/>
      <dgm:t>
        <a:bodyPr/>
        <a:lstStyle/>
        <a:p>
          <a:endParaRPr lang="zh-CN" altLang="en-US">
            <a:solidFill>
              <a:srgbClr val="143C64"/>
            </a:solidFill>
            <a:latin typeface="微软雅黑" panose="020B0503020204020204" pitchFamily="34" charset="-122"/>
            <a:ea typeface="微软雅黑" panose="020B0503020204020204" pitchFamily="34" charset="-122"/>
          </a:endParaRPr>
        </a:p>
      </dgm:t>
    </dgm:pt>
    <dgm:pt modelId="{04322259-CD2A-40C8-A65E-80100DF62A0B}" type="sibTrans" cxnId="{A6141DF4-6C0B-43BB-B4E4-CC1C3FBC3180}">
      <dgm:prSet/>
      <dgm:spPr/>
      <dgm:t>
        <a:bodyPr/>
        <a:lstStyle/>
        <a:p>
          <a:endParaRPr lang="zh-CN" altLang="en-US">
            <a:solidFill>
              <a:srgbClr val="143C64"/>
            </a:solidFill>
            <a:latin typeface="微软雅黑" panose="020B0503020204020204" pitchFamily="34" charset="-122"/>
            <a:ea typeface="微软雅黑" panose="020B0503020204020204" pitchFamily="34" charset="-122"/>
          </a:endParaRPr>
        </a:p>
      </dgm:t>
    </dgm:pt>
    <dgm:pt modelId="{F6B7FBEB-340A-4F55-B0B8-2917B40A0C40}">
      <dgm:prSet phldrT="[文本]"/>
      <dgm:spPr>
        <a:ln>
          <a:noFill/>
        </a:ln>
      </dgm:spPr>
      <dgm:t>
        <a:bodyPr/>
        <a:lstStyle/>
        <a:p>
          <a:r>
            <a:rPr lang="zh-CN" altLang="en-US" smtClean="0">
              <a:solidFill>
                <a:srgbClr val="143C64"/>
              </a:solidFill>
              <a:latin typeface="微软雅黑" panose="020B0503020204020204" pitchFamily="34" charset="-122"/>
              <a:ea typeface="微软雅黑" panose="020B0503020204020204" pitchFamily="34" charset="-122"/>
            </a:rPr>
            <a:t>全市场测试</a:t>
          </a:r>
          <a:endParaRPr lang="zh-CN" altLang="en-US" dirty="0">
            <a:solidFill>
              <a:srgbClr val="143C64"/>
            </a:solidFill>
            <a:latin typeface="微软雅黑" panose="020B0503020204020204" pitchFamily="34" charset="-122"/>
            <a:ea typeface="微软雅黑" panose="020B0503020204020204" pitchFamily="34" charset="-122"/>
          </a:endParaRPr>
        </a:p>
      </dgm:t>
    </dgm:pt>
    <dgm:pt modelId="{8F6DFCEB-7575-4428-A3A2-A62EE7F59EDC}" type="parTrans" cxnId="{43669EC9-9C45-41CD-AA9E-7D87E6CFA147}">
      <dgm:prSet/>
      <dgm:spPr/>
      <dgm:t>
        <a:bodyPr/>
        <a:lstStyle/>
        <a:p>
          <a:endParaRPr lang="zh-CN" altLang="en-US">
            <a:solidFill>
              <a:srgbClr val="143C64"/>
            </a:solidFill>
            <a:latin typeface="微软雅黑" panose="020B0503020204020204" pitchFamily="34" charset="-122"/>
            <a:ea typeface="微软雅黑" panose="020B0503020204020204" pitchFamily="34" charset="-122"/>
          </a:endParaRPr>
        </a:p>
      </dgm:t>
    </dgm:pt>
    <dgm:pt modelId="{859CABF8-3410-4511-8A3F-682575ACABDE}" type="sibTrans" cxnId="{43669EC9-9C45-41CD-AA9E-7D87E6CFA147}">
      <dgm:prSet/>
      <dgm:spPr/>
      <dgm:t>
        <a:bodyPr/>
        <a:lstStyle/>
        <a:p>
          <a:endParaRPr lang="zh-CN" altLang="en-US">
            <a:solidFill>
              <a:srgbClr val="143C64"/>
            </a:solidFill>
            <a:latin typeface="微软雅黑" panose="020B0503020204020204" pitchFamily="34" charset="-122"/>
            <a:ea typeface="微软雅黑" panose="020B0503020204020204" pitchFamily="34" charset="-122"/>
          </a:endParaRPr>
        </a:p>
      </dgm:t>
    </dgm:pt>
    <dgm:pt modelId="{F60254F9-C33E-434E-B95A-BA256473617F}">
      <dgm:prSet phldrT="[文本]"/>
      <dgm:spPr/>
      <dgm:t>
        <a:bodyPr/>
        <a:lstStyle/>
        <a:p>
          <a:r>
            <a:rPr lang="en-US" altLang="en-US" dirty="0" smtClean="0">
              <a:solidFill>
                <a:srgbClr val="143C64"/>
              </a:solidFill>
              <a:latin typeface="微软雅黑" panose="020B0503020204020204" pitchFamily="34" charset="-122"/>
              <a:ea typeface="微软雅黑" panose="020B0503020204020204" pitchFamily="34" charset="-122"/>
            </a:rPr>
            <a:t>12</a:t>
          </a:r>
          <a:r>
            <a:rPr lang="zh-CN" altLang="en-US" dirty="0" smtClean="0">
              <a:solidFill>
                <a:srgbClr val="143C64"/>
              </a:solidFill>
              <a:latin typeface="微软雅黑" panose="020B0503020204020204" pitchFamily="34" charset="-122"/>
              <a:ea typeface="微软雅黑" panose="020B0503020204020204" pitchFamily="34" charset="-122"/>
            </a:rPr>
            <a:t>月</a:t>
          </a:r>
          <a:r>
            <a:rPr lang="en-US" altLang="en-US" dirty="0" smtClean="0">
              <a:solidFill>
                <a:srgbClr val="143C64"/>
              </a:solidFill>
              <a:latin typeface="微软雅黑" panose="020B0503020204020204" pitchFamily="34" charset="-122"/>
              <a:ea typeface="微软雅黑" panose="020B0503020204020204" pitchFamily="34" charset="-122"/>
            </a:rPr>
            <a:t>7</a:t>
          </a:r>
          <a:r>
            <a:rPr lang="zh-CN" altLang="en-US" dirty="0" smtClean="0">
              <a:solidFill>
                <a:srgbClr val="143C64"/>
              </a:solidFill>
              <a:latin typeface="微软雅黑" panose="020B0503020204020204" pitchFamily="34" charset="-122"/>
              <a:ea typeface="微软雅黑" panose="020B0503020204020204" pitchFamily="34" charset="-122"/>
            </a:rPr>
            <a:t>日</a:t>
          </a:r>
          <a:r>
            <a:rPr lang="en-US" altLang="zh-CN" dirty="0" smtClean="0">
              <a:solidFill>
                <a:srgbClr val="143C64"/>
              </a:solidFill>
              <a:latin typeface="微软雅黑" panose="020B0503020204020204" pitchFamily="34" charset="-122"/>
              <a:ea typeface="微软雅黑" panose="020B0503020204020204" pitchFamily="34" charset="-122"/>
            </a:rPr>
            <a:t>-8</a:t>
          </a:r>
          <a:r>
            <a:rPr lang="zh-CN" altLang="en-US" dirty="0" smtClean="0">
              <a:solidFill>
                <a:srgbClr val="143C64"/>
              </a:solidFill>
              <a:latin typeface="微软雅黑" panose="020B0503020204020204" pitchFamily="34" charset="-122"/>
              <a:ea typeface="微软雅黑" panose="020B0503020204020204" pitchFamily="34" charset="-122"/>
            </a:rPr>
            <a:t>日，及</a:t>
          </a:r>
          <a:r>
            <a:rPr lang="en-US" altLang="en-US" dirty="0" smtClean="0">
              <a:solidFill>
                <a:srgbClr val="143C64"/>
              </a:solidFill>
              <a:latin typeface="微软雅黑" panose="020B0503020204020204" pitchFamily="34" charset="-122"/>
              <a:ea typeface="微软雅黑" panose="020B0503020204020204" pitchFamily="34" charset="-122"/>
            </a:rPr>
            <a:t>12</a:t>
          </a:r>
          <a:r>
            <a:rPr lang="zh-CN" altLang="en-US" dirty="0" smtClean="0">
              <a:solidFill>
                <a:srgbClr val="143C64"/>
              </a:solidFill>
              <a:latin typeface="微软雅黑" panose="020B0503020204020204" pitchFamily="34" charset="-122"/>
              <a:ea typeface="微软雅黑" panose="020B0503020204020204" pitchFamily="34" charset="-122"/>
            </a:rPr>
            <a:t>月</a:t>
          </a:r>
          <a:r>
            <a:rPr lang="en-US" altLang="en-US" dirty="0" smtClean="0">
              <a:solidFill>
                <a:srgbClr val="143C64"/>
              </a:solidFill>
              <a:latin typeface="微软雅黑" panose="020B0503020204020204" pitchFamily="34" charset="-122"/>
              <a:ea typeface="微软雅黑" panose="020B0503020204020204" pitchFamily="34" charset="-122"/>
            </a:rPr>
            <a:t>21</a:t>
          </a:r>
          <a:r>
            <a:rPr lang="zh-CN" altLang="en-US" dirty="0" smtClean="0">
              <a:solidFill>
                <a:srgbClr val="143C64"/>
              </a:solidFill>
              <a:latin typeface="微软雅黑" panose="020B0503020204020204" pitchFamily="34" charset="-122"/>
              <a:ea typeface="微软雅黑" panose="020B0503020204020204" pitchFamily="34" charset="-122"/>
            </a:rPr>
            <a:t>日</a:t>
          </a:r>
          <a:r>
            <a:rPr lang="en-US" altLang="zh-CN" dirty="0" smtClean="0">
              <a:solidFill>
                <a:srgbClr val="143C64"/>
              </a:solidFill>
              <a:latin typeface="微软雅黑" panose="020B0503020204020204" pitchFamily="34" charset="-122"/>
              <a:ea typeface="微软雅黑" panose="020B0503020204020204" pitchFamily="34" charset="-122"/>
            </a:rPr>
            <a:t>-22</a:t>
          </a:r>
          <a:r>
            <a:rPr lang="zh-CN" altLang="en-US" dirty="0" smtClean="0">
              <a:solidFill>
                <a:srgbClr val="143C64"/>
              </a:solidFill>
              <a:latin typeface="微软雅黑" panose="020B0503020204020204" pitchFamily="34" charset="-122"/>
              <a:ea typeface="微软雅黑" panose="020B0503020204020204" pitchFamily="34" charset="-122"/>
            </a:rPr>
            <a:t>日两次全市场测试， 具体</a:t>
          </a:r>
          <a:r>
            <a:rPr lang="zh-CN" altLang="en-US" dirty="0" smtClean="0">
              <a:solidFill>
                <a:srgbClr val="143C64"/>
              </a:solidFill>
              <a:latin typeface="微软雅黑" panose="020B0503020204020204" pitchFamily="34" charset="-122"/>
              <a:ea typeface="微软雅黑" panose="020B0503020204020204" pitchFamily="34" charset="-122"/>
            </a:rPr>
            <a:t>做法参见上期所网页通知</a:t>
          </a:r>
          <a:endParaRPr lang="zh-CN" altLang="en-US" dirty="0">
            <a:solidFill>
              <a:srgbClr val="143C64"/>
            </a:solidFill>
            <a:latin typeface="微软雅黑" panose="020B0503020204020204" pitchFamily="34" charset="-122"/>
            <a:ea typeface="微软雅黑" panose="020B0503020204020204" pitchFamily="34" charset="-122"/>
          </a:endParaRPr>
        </a:p>
      </dgm:t>
    </dgm:pt>
    <dgm:pt modelId="{EB223037-1A66-4C05-86D5-C88264005CBE}" type="parTrans" cxnId="{4E203BC0-0534-4D8F-B9A1-32ECA9932F8D}">
      <dgm:prSet/>
      <dgm:spPr/>
      <dgm:t>
        <a:bodyPr/>
        <a:lstStyle/>
        <a:p>
          <a:endParaRPr lang="zh-CN" altLang="en-US">
            <a:solidFill>
              <a:srgbClr val="143C64"/>
            </a:solidFill>
            <a:latin typeface="微软雅黑" panose="020B0503020204020204" pitchFamily="34" charset="-122"/>
            <a:ea typeface="微软雅黑" panose="020B0503020204020204" pitchFamily="34" charset="-122"/>
          </a:endParaRPr>
        </a:p>
      </dgm:t>
    </dgm:pt>
    <dgm:pt modelId="{8E07EA72-65BA-43C8-B306-5970CBAF73BC}" type="sibTrans" cxnId="{4E203BC0-0534-4D8F-B9A1-32ECA9932F8D}">
      <dgm:prSet/>
      <dgm:spPr/>
      <dgm:t>
        <a:bodyPr/>
        <a:lstStyle/>
        <a:p>
          <a:endParaRPr lang="zh-CN" altLang="en-US">
            <a:solidFill>
              <a:srgbClr val="143C64"/>
            </a:solidFill>
            <a:latin typeface="微软雅黑" panose="020B0503020204020204" pitchFamily="34" charset="-122"/>
            <a:ea typeface="微软雅黑" panose="020B0503020204020204" pitchFamily="34" charset="-122"/>
          </a:endParaRPr>
        </a:p>
      </dgm:t>
    </dgm:pt>
    <dgm:pt modelId="{427CBC24-F15E-47AD-9BB0-081C95603901}">
      <dgm:prSet phldrT="[文本]"/>
      <dgm:spPr/>
      <dgm:t>
        <a:bodyPr/>
        <a:lstStyle/>
        <a:p>
          <a:r>
            <a:rPr lang="zh-CN" altLang="en-US" dirty="0" smtClean="0">
              <a:solidFill>
                <a:srgbClr val="143C64"/>
              </a:solidFill>
              <a:latin typeface="微软雅黑" panose="020B0503020204020204" pitchFamily="34" charset="-122"/>
              <a:ea typeface="微软雅黑" panose="020B0503020204020204" pitchFamily="34" charset="-122"/>
            </a:rPr>
            <a:t>会员测试环境已发布</a:t>
          </a:r>
          <a:endParaRPr lang="zh-CN" altLang="en-US" dirty="0">
            <a:solidFill>
              <a:srgbClr val="143C64"/>
            </a:solidFill>
            <a:latin typeface="微软雅黑" panose="020B0503020204020204" pitchFamily="34" charset="-122"/>
            <a:ea typeface="微软雅黑" panose="020B0503020204020204" pitchFamily="34" charset="-122"/>
          </a:endParaRPr>
        </a:p>
      </dgm:t>
    </dgm:pt>
    <dgm:pt modelId="{02EC110A-9CAC-4DCE-A0F6-F1CB6F189F18}" type="parTrans" cxnId="{6BB1DC9E-06BC-4A85-A288-C1109EA19005}">
      <dgm:prSet/>
      <dgm:spPr/>
      <dgm:t>
        <a:bodyPr/>
        <a:lstStyle/>
        <a:p>
          <a:endParaRPr lang="zh-CN" altLang="en-US">
            <a:solidFill>
              <a:srgbClr val="143C64"/>
            </a:solidFill>
          </a:endParaRPr>
        </a:p>
      </dgm:t>
    </dgm:pt>
    <dgm:pt modelId="{77B738C9-C158-469B-AD7A-4CFE2382DB29}" type="sibTrans" cxnId="{6BB1DC9E-06BC-4A85-A288-C1109EA19005}">
      <dgm:prSet/>
      <dgm:spPr/>
      <dgm:t>
        <a:bodyPr/>
        <a:lstStyle/>
        <a:p>
          <a:endParaRPr lang="zh-CN" altLang="en-US">
            <a:solidFill>
              <a:srgbClr val="143C64"/>
            </a:solidFill>
          </a:endParaRPr>
        </a:p>
      </dgm:t>
    </dgm:pt>
    <dgm:pt modelId="{A62A1018-0140-4655-A50C-FA1D7700485F}">
      <dgm:prSet phldrT="[文本]"/>
      <dgm:spPr/>
      <dgm:t>
        <a:bodyPr/>
        <a:lstStyle/>
        <a:p>
          <a:r>
            <a:rPr lang="zh-CN" altLang="en-US" dirty="0" smtClean="0">
              <a:solidFill>
                <a:srgbClr val="143C64"/>
              </a:solidFill>
              <a:latin typeface="微软雅黑" panose="020B0503020204020204" pitchFamily="34" charset="-122"/>
              <a:ea typeface="微软雅黑" panose="020B0503020204020204" pitchFamily="34" charset="-122"/>
            </a:rPr>
            <a:t>上线安排</a:t>
          </a:r>
          <a:endParaRPr lang="zh-CN" altLang="en-US" dirty="0">
            <a:solidFill>
              <a:srgbClr val="143C64"/>
            </a:solidFill>
            <a:latin typeface="微软雅黑" panose="020B0503020204020204" pitchFamily="34" charset="-122"/>
            <a:ea typeface="微软雅黑" panose="020B0503020204020204" pitchFamily="34" charset="-122"/>
          </a:endParaRPr>
        </a:p>
      </dgm:t>
    </dgm:pt>
    <dgm:pt modelId="{1D051130-0964-4A9B-AB57-676F8AD847C9}" type="parTrans" cxnId="{F29055D5-C891-4A66-8F5C-3F9C7FF572CD}">
      <dgm:prSet/>
      <dgm:spPr/>
      <dgm:t>
        <a:bodyPr/>
        <a:lstStyle/>
        <a:p>
          <a:endParaRPr lang="zh-CN" altLang="en-US"/>
        </a:p>
      </dgm:t>
    </dgm:pt>
    <dgm:pt modelId="{D13B1211-7025-4F3D-8614-1EDED770957F}" type="sibTrans" cxnId="{F29055D5-C891-4A66-8F5C-3F9C7FF572CD}">
      <dgm:prSet/>
      <dgm:spPr/>
      <dgm:t>
        <a:bodyPr/>
        <a:lstStyle/>
        <a:p>
          <a:endParaRPr lang="zh-CN" altLang="en-US"/>
        </a:p>
      </dgm:t>
    </dgm:pt>
    <dgm:pt modelId="{5DAD0E62-09AC-462D-891E-914B6A506CB2}">
      <dgm:prSet phldrT="[文本]"/>
      <dgm:spPr/>
      <dgm:t>
        <a:bodyPr/>
        <a:lstStyle/>
        <a:p>
          <a:r>
            <a:rPr lang="en-US" altLang="zh-CN" dirty="0" smtClean="0">
              <a:solidFill>
                <a:srgbClr val="143C64"/>
              </a:solidFill>
              <a:latin typeface="微软雅黑" panose="020B0503020204020204" pitchFamily="34" charset="-122"/>
              <a:ea typeface="微软雅黑" panose="020B0503020204020204" pitchFamily="34" charset="-122"/>
            </a:rPr>
            <a:t>12</a:t>
          </a:r>
          <a:r>
            <a:rPr lang="zh-CN" altLang="en-US" dirty="0" smtClean="0">
              <a:solidFill>
                <a:srgbClr val="143C64"/>
              </a:solidFill>
              <a:latin typeface="微软雅黑" panose="020B0503020204020204" pitchFamily="34" charset="-122"/>
              <a:ea typeface="微软雅黑" panose="020B0503020204020204" pitchFamily="34" charset="-122"/>
            </a:rPr>
            <a:t>月</a:t>
          </a:r>
          <a:r>
            <a:rPr lang="en-US" altLang="zh-CN" dirty="0" smtClean="0">
              <a:solidFill>
                <a:srgbClr val="143C64"/>
              </a:solidFill>
              <a:latin typeface="微软雅黑" panose="020B0503020204020204" pitchFamily="34" charset="-122"/>
              <a:ea typeface="微软雅黑" panose="020B0503020204020204" pitchFamily="34" charset="-122"/>
            </a:rPr>
            <a:t>27</a:t>
          </a:r>
          <a:r>
            <a:rPr lang="zh-CN" altLang="en-US" dirty="0" smtClean="0">
              <a:solidFill>
                <a:srgbClr val="143C64"/>
              </a:solidFill>
              <a:latin typeface="微软雅黑" panose="020B0503020204020204" pitchFamily="34" charset="-122"/>
              <a:ea typeface="微软雅黑" panose="020B0503020204020204" pitchFamily="34" charset="-122"/>
            </a:rPr>
            <a:t>日盘后结算开始执行</a:t>
          </a:r>
          <a:endParaRPr lang="zh-CN" altLang="en-US" dirty="0">
            <a:solidFill>
              <a:srgbClr val="143C64"/>
            </a:solidFill>
            <a:latin typeface="微软雅黑" panose="020B0503020204020204" pitchFamily="34" charset="-122"/>
            <a:ea typeface="微软雅黑" panose="020B0503020204020204" pitchFamily="34" charset="-122"/>
          </a:endParaRPr>
        </a:p>
      </dgm:t>
    </dgm:pt>
    <dgm:pt modelId="{3110D0B3-9DD4-4E83-8394-8AF9A2091934}" type="parTrans" cxnId="{F4692F61-FCD5-47AB-9FBB-D7E85D151386}">
      <dgm:prSet/>
      <dgm:spPr/>
      <dgm:t>
        <a:bodyPr/>
        <a:lstStyle/>
        <a:p>
          <a:endParaRPr lang="zh-CN" altLang="en-US"/>
        </a:p>
      </dgm:t>
    </dgm:pt>
    <dgm:pt modelId="{ED185DF2-27D8-438C-81CE-FD6DEA53D406}" type="sibTrans" cxnId="{F4692F61-FCD5-47AB-9FBB-D7E85D151386}">
      <dgm:prSet/>
      <dgm:spPr/>
      <dgm:t>
        <a:bodyPr/>
        <a:lstStyle/>
        <a:p>
          <a:endParaRPr lang="zh-CN" altLang="en-US"/>
        </a:p>
      </dgm:t>
    </dgm:pt>
    <dgm:pt modelId="{B3B35A43-FBF0-4E19-AB12-BDF76F05CA55}">
      <dgm:prSet phldrT="[文本]"/>
      <dgm:spPr/>
      <dgm:t>
        <a:bodyPr/>
        <a:lstStyle/>
        <a:p>
          <a:r>
            <a:rPr lang="zh-CN" altLang="en-US" dirty="0" smtClean="0">
              <a:solidFill>
                <a:srgbClr val="143C64"/>
              </a:solidFill>
              <a:latin typeface="微软雅黑" panose="020B0503020204020204" pitchFamily="34" charset="-122"/>
              <a:ea typeface="微软雅黑" panose="020B0503020204020204" pitchFamily="34" charset="-122"/>
            </a:rPr>
            <a:t>主要软件开发商目前已进入测试阶段</a:t>
          </a:r>
          <a:endParaRPr lang="zh-CN" altLang="en-US" dirty="0">
            <a:solidFill>
              <a:srgbClr val="143C64"/>
            </a:solidFill>
            <a:latin typeface="微软雅黑" panose="020B0503020204020204" pitchFamily="34" charset="-122"/>
            <a:ea typeface="微软雅黑" panose="020B0503020204020204" pitchFamily="34" charset="-122"/>
          </a:endParaRPr>
        </a:p>
      </dgm:t>
    </dgm:pt>
    <dgm:pt modelId="{DD17961B-BC35-4AD7-8B34-A8ADC994CA34}" type="parTrans" cxnId="{2D836736-32DE-435C-9639-B11A209901AC}">
      <dgm:prSet/>
      <dgm:spPr/>
      <dgm:t>
        <a:bodyPr/>
        <a:lstStyle/>
        <a:p>
          <a:endParaRPr lang="zh-CN" altLang="en-US"/>
        </a:p>
      </dgm:t>
    </dgm:pt>
    <dgm:pt modelId="{174436D1-E612-4E55-A03A-2F79CBFA59C7}" type="sibTrans" cxnId="{2D836736-32DE-435C-9639-B11A209901AC}">
      <dgm:prSet/>
      <dgm:spPr/>
      <dgm:t>
        <a:bodyPr/>
        <a:lstStyle/>
        <a:p>
          <a:endParaRPr lang="zh-CN" altLang="en-US"/>
        </a:p>
      </dgm:t>
    </dgm:pt>
    <dgm:pt modelId="{4F00A948-FF1B-4C4E-BD9E-41DF7ADA4CE2}" type="pres">
      <dgm:prSet presAssocID="{3195C03E-F2D6-4634-9F99-BC94C9881F1B}" presName="linear" presStyleCnt="0">
        <dgm:presLayoutVars>
          <dgm:dir/>
          <dgm:animLvl val="lvl"/>
          <dgm:resizeHandles val="exact"/>
        </dgm:presLayoutVars>
      </dgm:prSet>
      <dgm:spPr/>
      <dgm:t>
        <a:bodyPr/>
        <a:lstStyle/>
        <a:p>
          <a:endParaRPr lang="zh-CN" altLang="en-US"/>
        </a:p>
      </dgm:t>
    </dgm:pt>
    <dgm:pt modelId="{D83FC0D3-092E-4866-BF16-582EED7406F1}" type="pres">
      <dgm:prSet presAssocID="{54E18D94-60BC-4B12-AD89-044205E9CFAD}" presName="parentLin" presStyleCnt="0"/>
      <dgm:spPr/>
    </dgm:pt>
    <dgm:pt modelId="{C87CDC2E-AAA7-40AE-A7E7-306D76B86E2D}" type="pres">
      <dgm:prSet presAssocID="{54E18D94-60BC-4B12-AD89-044205E9CFAD}" presName="parentLeftMargin" presStyleLbl="node1" presStyleIdx="0" presStyleCnt="3"/>
      <dgm:spPr/>
      <dgm:t>
        <a:bodyPr/>
        <a:lstStyle/>
        <a:p>
          <a:endParaRPr lang="zh-CN" altLang="en-US"/>
        </a:p>
      </dgm:t>
    </dgm:pt>
    <dgm:pt modelId="{FEC98332-EB6E-4A87-8A20-684F4D53AF6D}" type="pres">
      <dgm:prSet presAssocID="{54E18D94-60BC-4B12-AD89-044205E9CFAD}" presName="parentText" presStyleLbl="node1" presStyleIdx="0" presStyleCnt="3">
        <dgm:presLayoutVars>
          <dgm:chMax val="0"/>
          <dgm:bulletEnabled val="1"/>
        </dgm:presLayoutVars>
      </dgm:prSet>
      <dgm:spPr/>
      <dgm:t>
        <a:bodyPr/>
        <a:lstStyle/>
        <a:p>
          <a:endParaRPr lang="zh-CN" altLang="en-US"/>
        </a:p>
      </dgm:t>
    </dgm:pt>
    <dgm:pt modelId="{5EB8D756-0CC0-4CED-9D9A-916608486136}" type="pres">
      <dgm:prSet presAssocID="{54E18D94-60BC-4B12-AD89-044205E9CFAD}" presName="negativeSpace" presStyleCnt="0"/>
      <dgm:spPr/>
    </dgm:pt>
    <dgm:pt modelId="{5387CFB8-E84E-4827-95AC-15C2A64CBBB7}" type="pres">
      <dgm:prSet presAssocID="{54E18D94-60BC-4B12-AD89-044205E9CFAD}" presName="childText" presStyleLbl="conFgAcc1" presStyleIdx="0" presStyleCnt="3">
        <dgm:presLayoutVars>
          <dgm:bulletEnabled val="1"/>
        </dgm:presLayoutVars>
      </dgm:prSet>
      <dgm:spPr/>
      <dgm:t>
        <a:bodyPr/>
        <a:lstStyle/>
        <a:p>
          <a:endParaRPr lang="zh-CN" altLang="en-US"/>
        </a:p>
      </dgm:t>
    </dgm:pt>
    <dgm:pt modelId="{262BEF7E-A889-4B84-8CC6-E0011FEB7FA9}" type="pres">
      <dgm:prSet presAssocID="{04322259-CD2A-40C8-A65E-80100DF62A0B}" presName="spaceBetweenRectangles" presStyleCnt="0"/>
      <dgm:spPr/>
    </dgm:pt>
    <dgm:pt modelId="{E9700EE6-8395-42D2-856D-7EAA36AD22F6}" type="pres">
      <dgm:prSet presAssocID="{F6B7FBEB-340A-4F55-B0B8-2917B40A0C40}" presName="parentLin" presStyleCnt="0"/>
      <dgm:spPr/>
    </dgm:pt>
    <dgm:pt modelId="{255CED6F-65A9-4BB2-9440-262A6FC16C4D}" type="pres">
      <dgm:prSet presAssocID="{F6B7FBEB-340A-4F55-B0B8-2917B40A0C40}" presName="parentLeftMargin" presStyleLbl="node1" presStyleIdx="0" presStyleCnt="3"/>
      <dgm:spPr/>
      <dgm:t>
        <a:bodyPr/>
        <a:lstStyle/>
        <a:p>
          <a:endParaRPr lang="zh-CN" altLang="en-US"/>
        </a:p>
      </dgm:t>
    </dgm:pt>
    <dgm:pt modelId="{9BF3319D-848A-4B9B-BABF-49F1DD242D37}" type="pres">
      <dgm:prSet presAssocID="{F6B7FBEB-340A-4F55-B0B8-2917B40A0C40}" presName="parentText" presStyleLbl="node1" presStyleIdx="1" presStyleCnt="3">
        <dgm:presLayoutVars>
          <dgm:chMax val="0"/>
          <dgm:bulletEnabled val="1"/>
        </dgm:presLayoutVars>
      </dgm:prSet>
      <dgm:spPr/>
      <dgm:t>
        <a:bodyPr/>
        <a:lstStyle/>
        <a:p>
          <a:endParaRPr lang="zh-CN" altLang="en-US"/>
        </a:p>
      </dgm:t>
    </dgm:pt>
    <dgm:pt modelId="{3C270D26-E77B-413A-BC92-CC694DD271E7}" type="pres">
      <dgm:prSet presAssocID="{F6B7FBEB-340A-4F55-B0B8-2917B40A0C40}" presName="negativeSpace" presStyleCnt="0"/>
      <dgm:spPr/>
    </dgm:pt>
    <dgm:pt modelId="{B986E8B0-902A-428C-B4AA-99C2DB9AD052}" type="pres">
      <dgm:prSet presAssocID="{F6B7FBEB-340A-4F55-B0B8-2917B40A0C40}" presName="childText" presStyleLbl="conFgAcc1" presStyleIdx="1" presStyleCnt="3">
        <dgm:presLayoutVars>
          <dgm:bulletEnabled val="1"/>
        </dgm:presLayoutVars>
      </dgm:prSet>
      <dgm:spPr/>
      <dgm:t>
        <a:bodyPr/>
        <a:lstStyle/>
        <a:p>
          <a:endParaRPr lang="zh-CN" altLang="en-US"/>
        </a:p>
      </dgm:t>
    </dgm:pt>
    <dgm:pt modelId="{2D4D7683-0B35-476A-909A-123207448E81}" type="pres">
      <dgm:prSet presAssocID="{859CABF8-3410-4511-8A3F-682575ACABDE}" presName="spaceBetweenRectangles" presStyleCnt="0"/>
      <dgm:spPr/>
    </dgm:pt>
    <dgm:pt modelId="{73A05787-16ED-4695-9E23-F22B1572436A}" type="pres">
      <dgm:prSet presAssocID="{A62A1018-0140-4655-A50C-FA1D7700485F}" presName="parentLin" presStyleCnt="0"/>
      <dgm:spPr/>
    </dgm:pt>
    <dgm:pt modelId="{C331D74B-C628-40B4-87EB-6DC41588AB8B}" type="pres">
      <dgm:prSet presAssocID="{A62A1018-0140-4655-A50C-FA1D7700485F}" presName="parentLeftMargin" presStyleLbl="node1" presStyleIdx="1" presStyleCnt="3"/>
      <dgm:spPr/>
      <dgm:t>
        <a:bodyPr/>
        <a:lstStyle/>
        <a:p>
          <a:endParaRPr lang="zh-CN" altLang="en-US"/>
        </a:p>
      </dgm:t>
    </dgm:pt>
    <dgm:pt modelId="{EF2D5DE5-A3DB-446D-A395-398EF73DA1DA}" type="pres">
      <dgm:prSet presAssocID="{A62A1018-0140-4655-A50C-FA1D7700485F}" presName="parentText" presStyleLbl="node1" presStyleIdx="2" presStyleCnt="3">
        <dgm:presLayoutVars>
          <dgm:chMax val="0"/>
          <dgm:bulletEnabled val="1"/>
        </dgm:presLayoutVars>
      </dgm:prSet>
      <dgm:spPr/>
      <dgm:t>
        <a:bodyPr/>
        <a:lstStyle/>
        <a:p>
          <a:endParaRPr lang="zh-CN" altLang="en-US"/>
        </a:p>
      </dgm:t>
    </dgm:pt>
    <dgm:pt modelId="{BE04E154-2DFE-4D3A-ADA0-8C0A2D6CA819}" type="pres">
      <dgm:prSet presAssocID="{A62A1018-0140-4655-A50C-FA1D7700485F}" presName="negativeSpace" presStyleCnt="0"/>
      <dgm:spPr/>
    </dgm:pt>
    <dgm:pt modelId="{ADEF60E7-815D-4C32-A1D0-ABB4FC3DC92C}" type="pres">
      <dgm:prSet presAssocID="{A62A1018-0140-4655-A50C-FA1D7700485F}" presName="childText" presStyleLbl="conFgAcc1" presStyleIdx="2" presStyleCnt="3">
        <dgm:presLayoutVars>
          <dgm:bulletEnabled val="1"/>
        </dgm:presLayoutVars>
      </dgm:prSet>
      <dgm:spPr/>
      <dgm:t>
        <a:bodyPr/>
        <a:lstStyle/>
        <a:p>
          <a:endParaRPr lang="zh-CN" altLang="en-US"/>
        </a:p>
      </dgm:t>
    </dgm:pt>
  </dgm:ptLst>
  <dgm:cxnLst>
    <dgm:cxn modelId="{6BB1DC9E-06BC-4A85-A288-C1109EA19005}" srcId="{54E18D94-60BC-4B12-AD89-044205E9CFAD}" destId="{427CBC24-F15E-47AD-9BB0-081C95603901}" srcOrd="0" destOrd="0" parTransId="{02EC110A-9CAC-4DCE-A0F6-F1CB6F189F18}" sibTransId="{77B738C9-C158-469B-AD7A-4CFE2382DB29}"/>
    <dgm:cxn modelId="{4E203BC0-0534-4D8F-B9A1-32ECA9932F8D}" srcId="{F6B7FBEB-340A-4F55-B0B8-2917B40A0C40}" destId="{F60254F9-C33E-434E-B95A-BA256473617F}" srcOrd="0" destOrd="0" parTransId="{EB223037-1A66-4C05-86D5-C88264005CBE}" sibTransId="{8E07EA72-65BA-43C8-B306-5970CBAF73BC}"/>
    <dgm:cxn modelId="{4E45AC0D-002F-4817-8BE7-2A4CBE92C29F}" type="presOf" srcId="{A62A1018-0140-4655-A50C-FA1D7700485F}" destId="{C331D74B-C628-40B4-87EB-6DC41588AB8B}" srcOrd="0" destOrd="0" presId="urn:microsoft.com/office/officeart/2005/8/layout/list1"/>
    <dgm:cxn modelId="{93F0491B-868C-47E5-80CE-C6BFD9BF25BD}" type="presOf" srcId="{5DAD0E62-09AC-462D-891E-914B6A506CB2}" destId="{ADEF60E7-815D-4C32-A1D0-ABB4FC3DC92C}" srcOrd="0" destOrd="0" presId="urn:microsoft.com/office/officeart/2005/8/layout/list1"/>
    <dgm:cxn modelId="{2D836736-32DE-435C-9639-B11A209901AC}" srcId="{54E18D94-60BC-4B12-AD89-044205E9CFAD}" destId="{B3B35A43-FBF0-4E19-AB12-BDF76F05CA55}" srcOrd="1" destOrd="0" parTransId="{DD17961B-BC35-4AD7-8B34-A8ADC994CA34}" sibTransId="{174436D1-E612-4E55-A03A-2F79CBFA59C7}"/>
    <dgm:cxn modelId="{A6141DF4-6C0B-43BB-B4E4-CC1C3FBC3180}" srcId="{3195C03E-F2D6-4634-9F99-BC94C9881F1B}" destId="{54E18D94-60BC-4B12-AD89-044205E9CFAD}" srcOrd="0" destOrd="0" parTransId="{7153E3EA-D972-45AE-93D7-808402E91E25}" sibTransId="{04322259-CD2A-40C8-A65E-80100DF62A0B}"/>
    <dgm:cxn modelId="{43669EC9-9C45-41CD-AA9E-7D87E6CFA147}" srcId="{3195C03E-F2D6-4634-9F99-BC94C9881F1B}" destId="{F6B7FBEB-340A-4F55-B0B8-2917B40A0C40}" srcOrd="1" destOrd="0" parTransId="{8F6DFCEB-7575-4428-A3A2-A62EE7F59EDC}" sibTransId="{859CABF8-3410-4511-8A3F-682575ACABDE}"/>
    <dgm:cxn modelId="{F29055D5-C891-4A66-8F5C-3F9C7FF572CD}" srcId="{3195C03E-F2D6-4634-9F99-BC94C9881F1B}" destId="{A62A1018-0140-4655-A50C-FA1D7700485F}" srcOrd="2" destOrd="0" parTransId="{1D051130-0964-4A9B-AB57-676F8AD847C9}" sibTransId="{D13B1211-7025-4F3D-8614-1EDED770957F}"/>
    <dgm:cxn modelId="{8E62CE8D-CF06-48DA-A15E-4192F001F536}" type="presOf" srcId="{B3B35A43-FBF0-4E19-AB12-BDF76F05CA55}" destId="{5387CFB8-E84E-4827-95AC-15C2A64CBBB7}" srcOrd="0" destOrd="1" presId="urn:microsoft.com/office/officeart/2005/8/layout/list1"/>
    <dgm:cxn modelId="{F4692F61-FCD5-47AB-9FBB-D7E85D151386}" srcId="{A62A1018-0140-4655-A50C-FA1D7700485F}" destId="{5DAD0E62-09AC-462D-891E-914B6A506CB2}" srcOrd="0" destOrd="0" parTransId="{3110D0B3-9DD4-4E83-8394-8AF9A2091934}" sibTransId="{ED185DF2-27D8-438C-81CE-FD6DEA53D406}"/>
    <dgm:cxn modelId="{EE50247F-DE60-4C6B-97B0-1D04DDC36A01}" type="presOf" srcId="{3195C03E-F2D6-4634-9F99-BC94C9881F1B}" destId="{4F00A948-FF1B-4C4E-BD9E-41DF7ADA4CE2}" srcOrd="0" destOrd="0" presId="urn:microsoft.com/office/officeart/2005/8/layout/list1"/>
    <dgm:cxn modelId="{A9C1A547-A124-462E-9179-57CF11AFC820}" type="presOf" srcId="{F60254F9-C33E-434E-B95A-BA256473617F}" destId="{B986E8B0-902A-428C-B4AA-99C2DB9AD052}" srcOrd="0" destOrd="0" presId="urn:microsoft.com/office/officeart/2005/8/layout/list1"/>
    <dgm:cxn modelId="{AF0615C3-46E3-416A-82FD-7AF800F26945}" type="presOf" srcId="{F6B7FBEB-340A-4F55-B0B8-2917B40A0C40}" destId="{9BF3319D-848A-4B9B-BABF-49F1DD242D37}" srcOrd="1" destOrd="0" presId="urn:microsoft.com/office/officeart/2005/8/layout/list1"/>
    <dgm:cxn modelId="{ECC4E6AF-CA70-4C05-A242-D6FBFC637CD8}" type="presOf" srcId="{54E18D94-60BC-4B12-AD89-044205E9CFAD}" destId="{C87CDC2E-AAA7-40AE-A7E7-306D76B86E2D}" srcOrd="0" destOrd="0" presId="urn:microsoft.com/office/officeart/2005/8/layout/list1"/>
    <dgm:cxn modelId="{3CC66D42-4CA6-4D9B-83BA-021ECA0FCAB3}" type="presOf" srcId="{427CBC24-F15E-47AD-9BB0-081C95603901}" destId="{5387CFB8-E84E-4827-95AC-15C2A64CBBB7}" srcOrd="0" destOrd="0" presId="urn:microsoft.com/office/officeart/2005/8/layout/list1"/>
    <dgm:cxn modelId="{05FF33E8-4821-4C5E-8166-00682BB726B8}" type="presOf" srcId="{A62A1018-0140-4655-A50C-FA1D7700485F}" destId="{EF2D5DE5-A3DB-446D-A395-398EF73DA1DA}" srcOrd="1" destOrd="0" presId="urn:microsoft.com/office/officeart/2005/8/layout/list1"/>
    <dgm:cxn modelId="{2E0D590F-D7CB-410F-961E-50B04B2A3DDF}" type="presOf" srcId="{F6B7FBEB-340A-4F55-B0B8-2917B40A0C40}" destId="{255CED6F-65A9-4BB2-9440-262A6FC16C4D}" srcOrd="0" destOrd="0" presId="urn:microsoft.com/office/officeart/2005/8/layout/list1"/>
    <dgm:cxn modelId="{8F064D45-67E1-4C75-A6D4-7FE02AA9C2CF}" type="presOf" srcId="{54E18D94-60BC-4B12-AD89-044205E9CFAD}" destId="{FEC98332-EB6E-4A87-8A20-684F4D53AF6D}" srcOrd="1" destOrd="0" presId="urn:microsoft.com/office/officeart/2005/8/layout/list1"/>
    <dgm:cxn modelId="{FC2AF946-0206-4138-AEE5-E7E43A0CA71F}" type="presParOf" srcId="{4F00A948-FF1B-4C4E-BD9E-41DF7ADA4CE2}" destId="{D83FC0D3-092E-4866-BF16-582EED7406F1}" srcOrd="0" destOrd="0" presId="urn:microsoft.com/office/officeart/2005/8/layout/list1"/>
    <dgm:cxn modelId="{BABC9844-5736-4B4C-BD13-9B4165CFFC5C}" type="presParOf" srcId="{D83FC0D3-092E-4866-BF16-582EED7406F1}" destId="{C87CDC2E-AAA7-40AE-A7E7-306D76B86E2D}" srcOrd="0" destOrd="0" presId="urn:microsoft.com/office/officeart/2005/8/layout/list1"/>
    <dgm:cxn modelId="{1C8E27C5-8433-4B2A-99C9-69A2B87DFEB5}" type="presParOf" srcId="{D83FC0D3-092E-4866-BF16-582EED7406F1}" destId="{FEC98332-EB6E-4A87-8A20-684F4D53AF6D}" srcOrd="1" destOrd="0" presId="urn:microsoft.com/office/officeart/2005/8/layout/list1"/>
    <dgm:cxn modelId="{3A463A74-B457-4CAB-A010-966EF657C0E3}" type="presParOf" srcId="{4F00A948-FF1B-4C4E-BD9E-41DF7ADA4CE2}" destId="{5EB8D756-0CC0-4CED-9D9A-916608486136}" srcOrd="1" destOrd="0" presId="urn:microsoft.com/office/officeart/2005/8/layout/list1"/>
    <dgm:cxn modelId="{D7FD7BD7-8BF0-4CB3-A1E9-38904EBE1906}" type="presParOf" srcId="{4F00A948-FF1B-4C4E-BD9E-41DF7ADA4CE2}" destId="{5387CFB8-E84E-4827-95AC-15C2A64CBBB7}" srcOrd="2" destOrd="0" presId="urn:microsoft.com/office/officeart/2005/8/layout/list1"/>
    <dgm:cxn modelId="{932E8620-68A1-424B-A63C-48118E8E8B4C}" type="presParOf" srcId="{4F00A948-FF1B-4C4E-BD9E-41DF7ADA4CE2}" destId="{262BEF7E-A889-4B84-8CC6-E0011FEB7FA9}" srcOrd="3" destOrd="0" presId="urn:microsoft.com/office/officeart/2005/8/layout/list1"/>
    <dgm:cxn modelId="{DA0341EA-4370-4547-A180-33EA1610334F}" type="presParOf" srcId="{4F00A948-FF1B-4C4E-BD9E-41DF7ADA4CE2}" destId="{E9700EE6-8395-42D2-856D-7EAA36AD22F6}" srcOrd="4" destOrd="0" presId="urn:microsoft.com/office/officeart/2005/8/layout/list1"/>
    <dgm:cxn modelId="{456615E9-3383-4460-A3A3-839F0A0983B7}" type="presParOf" srcId="{E9700EE6-8395-42D2-856D-7EAA36AD22F6}" destId="{255CED6F-65A9-4BB2-9440-262A6FC16C4D}" srcOrd="0" destOrd="0" presId="urn:microsoft.com/office/officeart/2005/8/layout/list1"/>
    <dgm:cxn modelId="{1581EBC6-F899-4707-B71F-E7BC1EBA38DB}" type="presParOf" srcId="{E9700EE6-8395-42D2-856D-7EAA36AD22F6}" destId="{9BF3319D-848A-4B9B-BABF-49F1DD242D37}" srcOrd="1" destOrd="0" presId="urn:microsoft.com/office/officeart/2005/8/layout/list1"/>
    <dgm:cxn modelId="{C176F1F0-3AB4-41DF-A128-F1BC0FB8A3C8}" type="presParOf" srcId="{4F00A948-FF1B-4C4E-BD9E-41DF7ADA4CE2}" destId="{3C270D26-E77B-413A-BC92-CC694DD271E7}" srcOrd="5" destOrd="0" presId="urn:microsoft.com/office/officeart/2005/8/layout/list1"/>
    <dgm:cxn modelId="{F1D5D38C-E062-42FD-9EE5-024A6DE35647}" type="presParOf" srcId="{4F00A948-FF1B-4C4E-BD9E-41DF7ADA4CE2}" destId="{B986E8B0-902A-428C-B4AA-99C2DB9AD052}" srcOrd="6" destOrd="0" presId="urn:microsoft.com/office/officeart/2005/8/layout/list1"/>
    <dgm:cxn modelId="{408CF69A-B9DE-439A-BF81-AF53D6E7DDD9}" type="presParOf" srcId="{4F00A948-FF1B-4C4E-BD9E-41DF7ADA4CE2}" destId="{2D4D7683-0B35-476A-909A-123207448E81}" srcOrd="7" destOrd="0" presId="urn:microsoft.com/office/officeart/2005/8/layout/list1"/>
    <dgm:cxn modelId="{89221C3A-AB09-4789-B0A9-E8DB091DE093}" type="presParOf" srcId="{4F00A948-FF1B-4C4E-BD9E-41DF7ADA4CE2}" destId="{73A05787-16ED-4695-9E23-F22B1572436A}" srcOrd="8" destOrd="0" presId="urn:microsoft.com/office/officeart/2005/8/layout/list1"/>
    <dgm:cxn modelId="{2347A268-0DF3-454D-88C1-7931F670CAC6}" type="presParOf" srcId="{73A05787-16ED-4695-9E23-F22B1572436A}" destId="{C331D74B-C628-40B4-87EB-6DC41588AB8B}" srcOrd="0" destOrd="0" presId="urn:microsoft.com/office/officeart/2005/8/layout/list1"/>
    <dgm:cxn modelId="{7BAC9C2B-20A0-4066-AA4F-2997E8D2F2A6}" type="presParOf" srcId="{73A05787-16ED-4695-9E23-F22B1572436A}" destId="{EF2D5DE5-A3DB-446D-A395-398EF73DA1DA}" srcOrd="1" destOrd="0" presId="urn:microsoft.com/office/officeart/2005/8/layout/list1"/>
    <dgm:cxn modelId="{499BEF00-E070-47ED-9336-220928D5CF47}" type="presParOf" srcId="{4F00A948-FF1B-4C4E-BD9E-41DF7ADA4CE2}" destId="{BE04E154-2DFE-4D3A-ADA0-8C0A2D6CA819}" srcOrd="9" destOrd="0" presId="urn:microsoft.com/office/officeart/2005/8/layout/list1"/>
    <dgm:cxn modelId="{B6632B24-564B-4194-8E3E-591F633A390C}" type="presParOf" srcId="{4F00A948-FF1B-4C4E-BD9E-41DF7ADA4CE2}" destId="{ADEF60E7-815D-4C32-A1D0-ABB4FC3DC92C}"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9DDA29-6E27-4A9D-B886-5973D40DCE54}">
      <dsp:nvSpPr>
        <dsp:cNvPr id="0" name=""/>
        <dsp:cNvSpPr/>
      </dsp:nvSpPr>
      <dsp:spPr>
        <a:xfrm>
          <a:off x="-5427711" y="-831103"/>
          <a:ext cx="6462806" cy="6462806"/>
        </a:xfrm>
        <a:prstGeom prst="blockArc">
          <a:avLst>
            <a:gd name="adj1" fmla="val 18900000"/>
            <a:gd name="adj2" fmla="val 2700000"/>
            <a:gd name="adj3" fmla="val 334"/>
          </a:avLst>
        </a:prstGeom>
        <a:noFill/>
        <a:ln w="9525" cap="flat" cmpd="sng" algn="ctr">
          <a:solidFill>
            <a:schemeClr val="dk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B52FDC3-EC9A-4A3B-BAA5-71CCAF05AB1D}">
      <dsp:nvSpPr>
        <dsp:cNvPr id="0" name=""/>
        <dsp:cNvSpPr/>
      </dsp:nvSpPr>
      <dsp:spPr>
        <a:xfrm>
          <a:off x="541895" y="369070"/>
          <a:ext cx="7620883" cy="738524"/>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86204" tIns="50800" rIns="50800" bIns="50800" numCol="1" spcCol="1270" anchor="ctr" anchorCtr="0">
          <a:noAutofit/>
        </a:bodyPr>
        <a:lstStyle/>
        <a:p>
          <a:pPr lvl="0" algn="l" defTabSz="889000">
            <a:lnSpc>
              <a:spcPct val="90000"/>
            </a:lnSpc>
            <a:spcBef>
              <a:spcPct val="0"/>
            </a:spcBef>
            <a:spcAft>
              <a:spcPct val="35000"/>
            </a:spcAft>
          </a:pPr>
          <a:r>
            <a:rPr lang="zh-CN" altLang="en-US" sz="2000" kern="1200" dirty="0" smtClean="0">
              <a:solidFill>
                <a:srgbClr val="143C64"/>
              </a:solidFill>
              <a:latin typeface="微软雅黑" panose="020B0503020204020204" pitchFamily="34" charset="-122"/>
              <a:ea typeface="微软雅黑" panose="020B0503020204020204" pitchFamily="34" charset="-122"/>
            </a:rPr>
            <a:t>方案目的</a:t>
          </a:r>
          <a:endParaRPr lang="zh-CN" altLang="en-US" sz="1100" kern="1200" dirty="0">
            <a:solidFill>
              <a:srgbClr val="143C64"/>
            </a:solidFill>
            <a:latin typeface="微软雅黑" panose="020B0503020204020204" pitchFamily="34" charset="-122"/>
            <a:ea typeface="微软雅黑" panose="020B0503020204020204" pitchFamily="34" charset="-122"/>
          </a:endParaRPr>
        </a:p>
      </dsp:txBody>
      <dsp:txXfrm>
        <a:off x="541895" y="369070"/>
        <a:ext cx="7620883" cy="738524"/>
      </dsp:txXfrm>
    </dsp:sp>
    <dsp:sp modelId="{2FEAF574-2897-4533-8478-5C9C69F1BD24}">
      <dsp:nvSpPr>
        <dsp:cNvPr id="0" name=""/>
        <dsp:cNvSpPr/>
      </dsp:nvSpPr>
      <dsp:spPr>
        <a:xfrm>
          <a:off x="80318" y="276754"/>
          <a:ext cx="923155" cy="923155"/>
        </a:xfrm>
        <a:prstGeom prst="ellipse">
          <a:avLst/>
        </a:prstGeom>
        <a:solidFill>
          <a:schemeClr val="lt1">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A3D34313-F11B-479B-8F28-A87F11AAFC7A}">
      <dsp:nvSpPr>
        <dsp:cNvPr id="0" name=""/>
        <dsp:cNvSpPr/>
      </dsp:nvSpPr>
      <dsp:spPr>
        <a:xfrm>
          <a:off x="965308" y="1477048"/>
          <a:ext cx="7197471" cy="738524"/>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86204" tIns="50800" rIns="50800" bIns="50800" numCol="1" spcCol="1270" anchor="ctr" anchorCtr="0">
          <a:noAutofit/>
        </a:bodyPr>
        <a:lstStyle/>
        <a:p>
          <a:pPr lvl="0" algn="l" defTabSz="889000">
            <a:lnSpc>
              <a:spcPct val="90000"/>
            </a:lnSpc>
            <a:spcBef>
              <a:spcPct val="0"/>
            </a:spcBef>
            <a:spcAft>
              <a:spcPct val="35000"/>
            </a:spcAft>
          </a:pPr>
          <a:r>
            <a:rPr lang="zh-CN" altLang="en-US" sz="2000" kern="1200" dirty="0" smtClean="0">
              <a:solidFill>
                <a:srgbClr val="143C64"/>
              </a:solidFill>
              <a:latin typeface="微软雅黑" panose="020B0503020204020204" pitchFamily="34" charset="-122"/>
              <a:ea typeface="微软雅黑" panose="020B0503020204020204" pitchFamily="34" charset="-122"/>
            </a:rPr>
            <a:t>规则解读</a:t>
          </a:r>
          <a:endParaRPr lang="zh-CN" altLang="en-US" sz="1100" kern="1200" dirty="0">
            <a:solidFill>
              <a:srgbClr val="143C64"/>
            </a:solidFill>
            <a:latin typeface="微软雅黑" panose="020B0503020204020204" pitchFamily="34" charset="-122"/>
            <a:ea typeface="微软雅黑" panose="020B0503020204020204" pitchFamily="34" charset="-122"/>
          </a:endParaRPr>
        </a:p>
      </dsp:txBody>
      <dsp:txXfrm>
        <a:off x="965308" y="1477048"/>
        <a:ext cx="7197471" cy="738524"/>
      </dsp:txXfrm>
    </dsp:sp>
    <dsp:sp modelId="{0AD34607-F5BE-4AE4-BF90-0A467528BAA6}">
      <dsp:nvSpPr>
        <dsp:cNvPr id="0" name=""/>
        <dsp:cNvSpPr/>
      </dsp:nvSpPr>
      <dsp:spPr>
        <a:xfrm>
          <a:off x="503730" y="1384733"/>
          <a:ext cx="923155" cy="923155"/>
        </a:xfrm>
        <a:prstGeom prst="ellipse">
          <a:avLst/>
        </a:prstGeom>
        <a:solidFill>
          <a:schemeClr val="lt1">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CE15776-7550-4A2D-819A-49B286A70AF2}">
      <dsp:nvSpPr>
        <dsp:cNvPr id="0" name=""/>
        <dsp:cNvSpPr/>
      </dsp:nvSpPr>
      <dsp:spPr>
        <a:xfrm>
          <a:off x="965308" y="2585027"/>
          <a:ext cx="7197471" cy="738524"/>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86204" tIns="50800" rIns="50800" bIns="50800" numCol="1" spcCol="1270" anchor="ctr" anchorCtr="0">
          <a:noAutofit/>
        </a:bodyPr>
        <a:lstStyle/>
        <a:p>
          <a:pPr lvl="0" algn="l" defTabSz="889000">
            <a:lnSpc>
              <a:spcPct val="90000"/>
            </a:lnSpc>
            <a:spcBef>
              <a:spcPct val="0"/>
            </a:spcBef>
            <a:spcAft>
              <a:spcPct val="35000"/>
            </a:spcAft>
          </a:pPr>
          <a:r>
            <a:rPr lang="zh-CN" altLang="en-US" sz="2000" kern="1200" dirty="0" smtClean="0">
              <a:solidFill>
                <a:srgbClr val="143C64"/>
              </a:solidFill>
              <a:latin typeface="微软雅黑" panose="020B0503020204020204" pitchFamily="34" charset="-122"/>
              <a:ea typeface="微软雅黑" panose="020B0503020204020204" pitchFamily="34" charset="-122"/>
            </a:rPr>
            <a:t>举例说明</a:t>
          </a:r>
          <a:endParaRPr lang="zh-CN" altLang="en-US" sz="1800" kern="1200" dirty="0">
            <a:solidFill>
              <a:srgbClr val="143C64"/>
            </a:solidFill>
            <a:latin typeface="微软雅黑" panose="020B0503020204020204" pitchFamily="34" charset="-122"/>
            <a:ea typeface="微软雅黑" panose="020B0503020204020204" pitchFamily="34" charset="-122"/>
          </a:endParaRPr>
        </a:p>
      </dsp:txBody>
      <dsp:txXfrm>
        <a:off x="965308" y="2585027"/>
        <a:ext cx="7197471" cy="738524"/>
      </dsp:txXfrm>
    </dsp:sp>
    <dsp:sp modelId="{F0ECD46F-9526-48EA-9567-777FE82FDC66}">
      <dsp:nvSpPr>
        <dsp:cNvPr id="0" name=""/>
        <dsp:cNvSpPr/>
      </dsp:nvSpPr>
      <dsp:spPr>
        <a:xfrm>
          <a:off x="503730" y="2492711"/>
          <a:ext cx="923155" cy="923155"/>
        </a:xfrm>
        <a:prstGeom prst="ellipse">
          <a:avLst/>
        </a:prstGeom>
        <a:solidFill>
          <a:schemeClr val="lt1">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5D7C79B1-0D54-4FA6-9ADE-F064796C89D7}">
      <dsp:nvSpPr>
        <dsp:cNvPr id="0" name=""/>
        <dsp:cNvSpPr/>
      </dsp:nvSpPr>
      <dsp:spPr>
        <a:xfrm>
          <a:off x="541895" y="3693005"/>
          <a:ext cx="7620883" cy="738524"/>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86204" tIns="50800" rIns="50800" bIns="50800" numCol="1" spcCol="1270" anchor="ctr" anchorCtr="0">
          <a:noAutofit/>
        </a:bodyPr>
        <a:lstStyle/>
        <a:p>
          <a:pPr lvl="0" algn="l" defTabSz="889000">
            <a:lnSpc>
              <a:spcPct val="90000"/>
            </a:lnSpc>
            <a:spcBef>
              <a:spcPct val="0"/>
            </a:spcBef>
            <a:spcAft>
              <a:spcPct val="35000"/>
            </a:spcAft>
          </a:pPr>
          <a:r>
            <a:rPr lang="zh-CN" altLang="en-US" sz="2000" kern="1200" dirty="0" smtClean="0">
              <a:solidFill>
                <a:srgbClr val="143C64"/>
              </a:solidFill>
              <a:latin typeface="微软雅黑" panose="020B0503020204020204" pitchFamily="34" charset="-122"/>
              <a:ea typeface="微软雅黑" panose="020B0503020204020204" pitchFamily="34" charset="-122"/>
            </a:rPr>
            <a:t>常见问题</a:t>
          </a:r>
          <a:endParaRPr lang="zh-CN" altLang="en-US" sz="2000" kern="1200" dirty="0">
            <a:solidFill>
              <a:srgbClr val="143C64"/>
            </a:solidFill>
            <a:latin typeface="微软雅黑" panose="020B0503020204020204" pitchFamily="34" charset="-122"/>
            <a:ea typeface="微软雅黑" panose="020B0503020204020204" pitchFamily="34" charset="-122"/>
          </a:endParaRPr>
        </a:p>
      </dsp:txBody>
      <dsp:txXfrm>
        <a:off x="541895" y="3693005"/>
        <a:ext cx="7620883" cy="738524"/>
      </dsp:txXfrm>
    </dsp:sp>
    <dsp:sp modelId="{358A916C-5AD7-4466-B857-4160C1C5B088}">
      <dsp:nvSpPr>
        <dsp:cNvPr id="0" name=""/>
        <dsp:cNvSpPr/>
      </dsp:nvSpPr>
      <dsp:spPr>
        <a:xfrm>
          <a:off x="80318" y="3600690"/>
          <a:ext cx="923155" cy="923155"/>
        </a:xfrm>
        <a:prstGeom prst="ellipse">
          <a:avLst/>
        </a:prstGeom>
        <a:solidFill>
          <a:schemeClr val="lt1">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9A3907-37F6-4468-AD08-EF540A42D026}">
      <dsp:nvSpPr>
        <dsp:cNvPr id="0" name=""/>
        <dsp:cNvSpPr/>
      </dsp:nvSpPr>
      <dsp:spPr>
        <a:xfrm>
          <a:off x="1354454" y="0"/>
          <a:ext cx="4800600" cy="4800600"/>
        </a:xfrm>
        <a:prstGeom prst="triangl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1B50C4E-03AB-4398-9F28-9CB5D635B1C9}">
      <dsp:nvSpPr>
        <dsp:cNvPr id="0" name=""/>
        <dsp:cNvSpPr/>
      </dsp:nvSpPr>
      <dsp:spPr>
        <a:xfrm>
          <a:off x="3754754" y="482638"/>
          <a:ext cx="3120390" cy="1136392"/>
        </a:xfrm>
        <a:prstGeom prst="roundRect">
          <a:avLst/>
        </a:prstGeom>
        <a:solidFill>
          <a:schemeClr val="dk2">
            <a:alpha val="90000"/>
            <a:tint val="4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CN" altLang="en-US" sz="2000" kern="1200" dirty="0" smtClean="0">
              <a:solidFill>
                <a:srgbClr val="143C64"/>
              </a:solidFill>
              <a:latin typeface="微软雅黑" panose="020B0503020204020204" pitchFamily="34" charset="-122"/>
              <a:ea typeface="微软雅黑" panose="020B0503020204020204" pitchFamily="34" charset="-122"/>
            </a:rPr>
            <a:t>学习国际先进保证金管理模式，提升国际竞争力</a:t>
          </a:r>
          <a:endParaRPr lang="zh-CN" altLang="en-US" sz="2000" kern="1200" dirty="0">
            <a:solidFill>
              <a:srgbClr val="143C64"/>
            </a:solidFill>
          </a:endParaRPr>
        </a:p>
      </dsp:txBody>
      <dsp:txXfrm>
        <a:off x="3810228" y="538112"/>
        <a:ext cx="3009442" cy="1025444"/>
      </dsp:txXfrm>
    </dsp:sp>
    <dsp:sp modelId="{4D826823-A8C5-45C2-B7F5-D469D6B75BBA}">
      <dsp:nvSpPr>
        <dsp:cNvPr id="0" name=""/>
        <dsp:cNvSpPr/>
      </dsp:nvSpPr>
      <dsp:spPr>
        <a:xfrm>
          <a:off x="3754754" y="1761079"/>
          <a:ext cx="3120390" cy="1136392"/>
        </a:xfrm>
        <a:prstGeom prst="roundRect">
          <a:avLst/>
        </a:prstGeom>
        <a:solidFill>
          <a:schemeClr val="dk2">
            <a:alpha val="90000"/>
            <a:tint val="4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CN" altLang="en-US" sz="2000" kern="1200" dirty="0" smtClean="0">
              <a:solidFill>
                <a:srgbClr val="143C64"/>
              </a:solidFill>
              <a:latin typeface="微软雅黑" panose="020B0503020204020204" pitchFamily="34" charset="-122"/>
              <a:ea typeface="微软雅黑" panose="020B0503020204020204" pitchFamily="34" charset="-122"/>
            </a:rPr>
            <a:t>盘活资金存量，提升期货市场的运行质量和效率</a:t>
          </a:r>
          <a:endParaRPr lang="zh-CN" altLang="en-US" sz="2000" kern="1200" dirty="0">
            <a:solidFill>
              <a:srgbClr val="143C64"/>
            </a:solidFill>
          </a:endParaRPr>
        </a:p>
      </dsp:txBody>
      <dsp:txXfrm>
        <a:off x="3810228" y="1816553"/>
        <a:ext cx="3009442" cy="1025444"/>
      </dsp:txXfrm>
    </dsp:sp>
    <dsp:sp modelId="{5C35D506-5581-427B-A2FB-52125BB05F78}">
      <dsp:nvSpPr>
        <dsp:cNvPr id="0" name=""/>
        <dsp:cNvSpPr/>
      </dsp:nvSpPr>
      <dsp:spPr>
        <a:xfrm>
          <a:off x="3754754" y="3039520"/>
          <a:ext cx="3120390" cy="1136392"/>
        </a:xfrm>
        <a:prstGeom prst="roundRect">
          <a:avLst/>
        </a:prstGeom>
        <a:solidFill>
          <a:schemeClr val="dk2">
            <a:alpha val="90000"/>
            <a:tint val="4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CN" altLang="en-US" sz="2000" kern="1200" dirty="0" smtClean="0">
              <a:solidFill>
                <a:srgbClr val="143C64"/>
              </a:solidFill>
              <a:latin typeface="微软雅黑" panose="020B0503020204020204" pitchFamily="34" charset="-122"/>
              <a:ea typeface="微软雅黑" panose="020B0503020204020204" pitchFamily="34" charset="-122"/>
            </a:rPr>
            <a:t>培育套利交易，加强期货市场服务实体经济功能</a:t>
          </a:r>
          <a:endParaRPr lang="zh-CN" altLang="en-US" sz="2000" kern="1200" dirty="0">
            <a:solidFill>
              <a:srgbClr val="143C64"/>
            </a:solidFill>
            <a:latin typeface="微软雅黑" panose="020B0503020204020204" pitchFamily="34" charset="-122"/>
            <a:ea typeface="微软雅黑" panose="020B0503020204020204" pitchFamily="34" charset="-122"/>
          </a:endParaRPr>
        </a:p>
      </dsp:txBody>
      <dsp:txXfrm>
        <a:off x="3810228" y="3094994"/>
        <a:ext cx="3009442" cy="10254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2AF47C-C7E9-45B3-9EE1-F2852C39D1E6}">
      <dsp:nvSpPr>
        <dsp:cNvPr id="0" name=""/>
        <dsp:cNvSpPr/>
      </dsp:nvSpPr>
      <dsp:spPr>
        <a:xfrm>
          <a:off x="4118" y="3750"/>
          <a:ext cx="8221363" cy="4793099"/>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zh-CN" altLang="en-US" sz="2000" kern="1200" dirty="0" smtClean="0">
              <a:solidFill>
                <a:srgbClr val="143C64"/>
              </a:solidFill>
              <a:latin typeface="微软雅黑" panose="020B0503020204020204" pitchFamily="34" charset="-122"/>
              <a:ea typeface="微软雅黑" panose="020B0503020204020204" pitchFamily="34" charset="-122"/>
            </a:rPr>
            <a:t>        第三十一条第二款     交易所按买入和卖出的持仓量分别收取交易保证金</a:t>
          </a:r>
          <a:r>
            <a:rPr lang="zh-CN" altLang="en-US" sz="2000" strike="dblStrike" kern="1200" dirty="0" smtClean="0">
              <a:solidFill>
                <a:srgbClr val="143C64"/>
              </a:solidFill>
              <a:latin typeface="微软雅黑" panose="020B0503020204020204" pitchFamily="34" charset="-122"/>
              <a:ea typeface="微软雅黑" panose="020B0503020204020204" pitchFamily="34" charset="-122"/>
            </a:rPr>
            <a:t>，交易所另有规定的除外</a:t>
          </a:r>
          <a:r>
            <a:rPr lang="zh-CN" altLang="en-US" sz="2000" kern="1200" dirty="0" smtClean="0">
              <a:solidFill>
                <a:srgbClr val="143C64"/>
              </a:solidFill>
              <a:latin typeface="微软雅黑" panose="020B0503020204020204" pitchFamily="34" charset="-122"/>
              <a:ea typeface="微软雅黑" panose="020B0503020204020204" pitchFamily="34" charset="-122"/>
            </a:rPr>
            <a:t>。</a:t>
          </a:r>
          <a:r>
            <a:rPr lang="zh-CN" altLang="en-US" sz="2000" kern="1200" dirty="0" smtClean="0">
              <a:solidFill>
                <a:srgbClr val="D2A000"/>
              </a:solidFill>
              <a:latin typeface="微软雅黑" panose="020B0503020204020204" pitchFamily="34" charset="-122"/>
              <a:ea typeface="微软雅黑" panose="020B0503020204020204" pitchFamily="34" charset="-122"/>
            </a:rPr>
            <a:t>在下列情况下，交易所可以单边收取交易保证金：</a:t>
          </a:r>
          <a:endParaRPr lang="en-US" altLang="zh-CN" sz="2000" kern="1200" dirty="0" smtClean="0">
            <a:solidFill>
              <a:srgbClr val="D2A000"/>
            </a:solidFill>
            <a:latin typeface="微软雅黑" panose="020B0503020204020204" pitchFamily="34" charset="-122"/>
            <a:ea typeface="微软雅黑" panose="020B0503020204020204" pitchFamily="34" charset="-122"/>
          </a:endParaRPr>
        </a:p>
        <a:p>
          <a:pPr lvl="0" algn="l" defTabSz="889000">
            <a:lnSpc>
              <a:spcPct val="90000"/>
            </a:lnSpc>
            <a:spcBef>
              <a:spcPct val="0"/>
            </a:spcBef>
            <a:spcAft>
              <a:spcPct val="35000"/>
            </a:spcAft>
          </a:pPr>
          <a:r>
            <a:rPr lang="zh-CN" altLang="en-US" sz="2000" kern="1200" dirty="0" smtClean="0">
              <a:solidFill>
                <a:srgbClr val="D2A000"/>
              </a:solidFill>
              <a:latin typeface="微软雅黑" panose="020B0503020204020204" pitchFamily="34" charset="-122"/>
              <a:ea typeface="微软雅黑" panose="020B0503020204020204" pitchFamily="34" charset="-122"/>
            </a:rPr>
            <a:t>        （一）同一客户在同一会员处的同品种双向持仓（合约进入最后交易日前第五个交易日收盘后除外）；</a:t>
          </a:r>
          <a:endParaRPr lang="en-US" altLang="zh-CN" sz="2000" kern="1200" dirty="0" smtClean="0">
            <a:solidFill>
              <a:srgbClr val="D2A000"/>
            </a:solidFill>
            <a:latin typeface="微软雅黑" panose="020B0503020204020204" pitchFamily="34" charset="-122"/>
            <a:ea typeface="微软雅黑" panose="020B0503020204020204" pitchFamily="34" charset="-122"/>
          </a:endParaRPr>
        </a:p>
        <a:p>
          <a:pPr lvl="0" algn="l" defTabSz="889000">
            <a:lnSpc>
              <a:spcPct val="90000"/>
            </a:lnSpc>
            <a:spcBef>
              <a:spcPct val="0"/>
            </a:spcBef>
            <a:spcAft>
              <a:spcPct val="35000"/>
            </a:spcAft>
          </a:pPr>
          <a:r>
            <a:rPr lang="zh-CN" altLang="en-US" sz="2000" kern="1200" dirty="0" smtClean="0">
              <a:solidFill>
                <a:srgbClr val="D2A000"/>
              </a:solidFill>
              <a:latin typeface="微软雅黑" panose="020B0503020204020204" pitchFamily="34" charset="-122"/>
              <a:ea typeface="微软雅黑" panose="020B0503020204020204" pitchFamily="34" charset="-122"/>
            </a:rPr>
            <a:t>        （二）非期货公司会员在交易所同品种双向持仓（合约进入最后交易日前第五个交易日收盘后除外）；</a:t>
          </a:r>
          <a:endParaRPr lang="en-US" altLang="zh-CN" sz="2000" kern="1200" dirty="0" smtClean="0">
            <a:solidFill>
              <a:srgbClr val="D2A000"/>
            </a:solidFill>
            <a:latin typeface="微软雅黑" panose="020B0503020204020204" pitchFamily="34" charset="-122"/>
            <a:ea typeface="微软雅黑" panose="020B0503020204020204" pitchFamily="34" charset="-122"/>
          </a:endParaRPr>
        </a:p>
        <a:p>
          <a:pPr lvl="0" algn="l" defTabSz="889000">
            <a:lnSpc>
              <a:spcPct val="90000"/>
            </a:lnSpc>
            <a:spcBef>
              <a:spcPct val="0"/>
            </a:spcBef>
            <a:spcAft>
              <a:spcPct val="35000"/>
            </a:spcAft>
          </a:pPr>
          <a:r>
            <a:rPr lang="zh-CN" altLang="en-US" sz="2000" kern="1200" dirty="0" smtClean="0">
              <a:solidFill>
                <a:srgbClr val="D2A000"/>
              </a:solidFill>
              <a:latin typeface="微软雅黑" panose="020B0503020204020204" pitchFamily="34" charset="-122"/>
              <a:ea typeface="微软雅黑" panose="020B0503020204020204" pitchFamily="34" charset="-122"/>
            </a:rPr>
            <a:t>        （三）交易所认为必要的其他情况。</a:t>
          </a:r>
          <a:endParaRPr lang="zh-CN" altLang="en-US" sz="2000" kern="1200" dirty="0">
            <a:solidFill>
              <a:srgbClr val="D2A000"/>
            </a:solidFill>
            <a:latin typeface="微软雅黑" panose="020B0503020204020204" pitchFamily="34" charset="-122"/>
            <a:ea typeface="微软雅黑" panose="020B0503020204020204" pitchFamily="34" charset="-122"/>
          </a:endParaRPr>
        </a:p>
      </dsp:txBody>
      <dsp:txXfrm>
        <a:off x="4118" y="3750"/>
        <a:ext cx="8221363" cy="479309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2AF47C-C7E9-45B3-9EE1-F2852C39D1E6}">
      <dsp:nvSpPr>
        <dsp:cNvPr id="0" name=""/>
        <dsp:cNvSpPr/>
      </dsp:nvSpPr>
      <dsp:spPr>
        <a:xfrm>
          <a:off x="241503" y="2544"/>
          <a:ext cx="3688853" cy="2213312"/>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altLang="zh-CN" sz="2800" kern="1200" dirty="0" smtClean="0">
              <a:solidFill>
                <a:srgbClr val="D2A000"/>
              </a:solidFill>
              <a:latin typeface="微软雅黑" panose="020B0503020204020204" pitchFamily="34" charset="-122"/>
              <a:ea typeface="微软雅黑" panose="020B0503020204020204" pitchFamily="34" charset="-122"/>
            </a:rPr>
            <a:t>1. </a:t>
          </a:r>
          <a:r>
            <a:rPr lang="zh-CN" altLang="en-US" sz="2000" kern="1200" dirty="0" smtClean="0">
              <a:solidFill>
                <a:srgbClr val="143C64"/>
              </a:solidFill>
              <a:latin typeface="微软雅黑" panose="020B0503020204020204" pitchFamily="34" charset="-122"/>
              <a:ea typeface="微软雅黑" panose="020B0503020204020204" pitchFamily="34" charset="-122"/>
            </a:rPr>
            <a:t>同一客户在同一会员处的同品种双向持仓</a:t>
          </a:r>
          <a:endParaRPr lang="zh-CN" altLang="en-US" sz="2000" kern="1200" dirty="0">
            <a:solidFill>
              <a:srgbClr val="143C64"/>
            </a:solidFill>
          </a:endParaRPr>
        </a:p>
        <a:p>
          <a:pPr marL="171450" lvl="1" indent="-171450" algn="l" defTabSz="711200">
            <a:lnSpc>
              <a:spcPct val="90000"/>
            </a:lnSpc>
            <a:spcBef>
              <a:spcPct val="0"/>
            </a:spcBef>
            <a:spcAft>
              <a:spcPct val="15000"/>
            </a:spcAft>
            <a:buChar char="••"/>
          </a:pPr>
          <a:r>
            <a:rPr lang="zh-CN" altLang="en-US" sz="1600" kern="1200" dirty="0" smtClean="0">
              <a:solidFill>
                <a:srgbClr val="143C64"/>
              </a:solidFill>
              <a:latin typeface="微软雅黑" panose="020B0503020204020204" pitchFamily="34" charset="-122"/>
              <a:ea typeface="微软雅黑" panose="020B0503020204020204" pitchFamily="34" charset="-122"/>
            </a:rPr>
            <a:t>对同品种双向持仓直接减免，不做手数配对，更加灵活优惠</a:t>
          </a:r>
          <a:endParaRPr lang="zh-CN" altLang="en-US" sz="1600" kern="1200" dirty="0">
            <a:solidFill>
              <a:srgbClr val="143C64"/>
            </a:solidFill>
            <a:latin typeface="微软雅黑" panose="020B0503020204020204" pitchFamily="34" charset="-122"/>
            <a:ea typeface="微软雅黑" panose="020B0503020204020204" pitchFamily="34" charset="-122"/>
          </a:endParaRPr>
        </a:p>
      </dsp:txBody>
      <dsp:txXfrm>
        <a:off x="241503" y="2544"/>
        <a:ext cx="3688853" cy="2213312"/>
      </dsp:txXfrm>
    </dsp:sp>
    <dsp:sp modelId="{5B33C627-6D5F-4F91-816B-3F5A00CC4198}">
      <dsp:nvSpPr>
        <dsp:cNvPr id="0" name=""/>
        <dsp:cNvSpPr/>
      </dsp:nvSpPr>
      <dsp:spPr>
        <a:xfrm>
          <a:off x="4299242" y="2544"/>
          <a:ext cx="3688853" cy="2213312"/>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altLang="zh-CN" sz="2800" kern="1200" dirty="0" smtClean="0">
              <a:solidFill>
                <a:srgbClr val="D2A000"/>
              </a:solidFill>
              <a:latin typeface="微软雅黑" panose="020B0503020204020204" pitchFamily="34" charset="-122"/>
              <a:ea typeface="微软雅黑" panose="020B0503020204020204" pitchFamily="34" charset="-122"/>
            </a:rPr>
            <a:t>2. </a:t>
          </a:r>
          <a:r>
            <a:rPr lang="zh-CN" altLang="en-US" sz="2000" kern="1200" dirty="0" smtClean="0">
              <a:solidFill>
                <a:srgbClr val="143C64"/>
              </a:solidFill>
              <a:latin typeface="微软雅黑" panose="020B0503020204020204" pitchFamily="34" charset="-122"/>
              <a:ea typeface="微软雅黑" panose="020B0503020204020204" pitchFamily="34" charset="-122"/>
            </a:rPr>
            <a:t>自动按照金额较大的一边计算交易保证金</a:t>
          </a:r>
          <a:endParaRPr lang="zh-CN" altLang="en-US" sz="2000" kern="1200" dirty="0">
            <a:solidFill>
              <a:srgbClr val="143C64"/>
            </a:solidFill>
            <a:latin typeface="微软雅黑" panose="020B0503020204020204" pitchFamily="34" charset="-122"/>
            <a:ea typeface="微软雅黑" panose="020B0503020204020204" pitchFamily="34" charset="-122"/>
          </a:endParaRPr>
        </a:p>
        <a:p>
          <a:pPr marL="171450" lvl="1" indent="-171450" algn="l" defTabSz="711200">
            <a:lnSpc>
              <a:spcPct val="90000"/>
            </a:lnSpc>
            <a:spcBef>
              <a:spcPct val="0"/>
            </a:spcBef>
            <a:spcAft>
              <a:spcPct val="15000"/>
            </a:spcAft>
            <a:buChar char="••"/>
          </a:pPr>
          <a:r>
            <a:rPr lang="zh-CN" altLang="en-US" sz="1600" kern="1200" dirty="0" smtClean="0">
              <a:solidFill>
                <a:srgbClr val="143C64"/>
              </a:solidFill>
              <a:latin typeface="微软雅黑" panose="020B0503020204020204" pitchFamily="34" charset="-122"/>
              <a:ea typeface="微软雅黑" panose="020B0503020204020204" pitchFamily="34" charset="-122"/>
            </a:rPr>
            <a:t>无申报</a:t>
          </a:r>
          <a:r>
            <a:rPr lang="en-US" altLang="en-US" sz="1600" kern="1200" dirty="0" smtClean="0">
              <a:solidFill>
                <a:srgbClr val="143C64"/>
              </a:solidFill>
              <a:latin typeface="微软雅黑" panose="020B0503020204020204" pitchFamily="34" charset="-122"/>
              <a:ea typeface="微软雅黑" panose="020B0503020204020204" pitchFamily="34" charset="-122"/>
            </a:rPr>
            <a:t>/</a:t>
          </a:r>
          <a:r>
            <a:rPr lang="zh-CN" altLang="en-US" sz="1600" kern="1200" dirty="0" smtClean="0">
              <a:solidFill>
                <a:srgbClr val="143C64"/>
              </a:solidFill>
              <a:latin typeface="微软雅黑" panose="020B0503020204020204" pitchFamily="34" charset="-122"/>
              <a:ea typeface="微软雅黑" panose="020B0503020204020204" pitchFamily="34" charset="-122"/>
            </a:rPr>
            <a:t>审批环节，盘中盘后计算统一，计算方法简洁明了</a:t>
          </a:r>
          <a:endParaRPr lang="zh-CN" altLang="en-US" sz="1600" kern="1200" dirty="0">
            <a:solidFill>
              <a:srgbClr val="143C64"/>
            </a:solidFill>
            <a:latin typeface="微软雅黑" panose="020B0503020204020204" pitchFamily="34" charset="-122"/>
            <a:ea typeface="微软雅黑" panose="020B0503020204020204" pitchFamily="34" charset="-122"/>
          </a:endParaRPr>
        </a:p>
      </dsp:txBody>
      <dsp:txXfrm>
        <a:off x="4299242" y="2544"/>
        <a:ext cx="3688853" cy="2213312"/>
      </dsp:txXfrm>
    </dsp:sp>
    <dsp:sp modelId="{D5E6FA9F-04ED-4E75-915C-2C06463E8F43}">
      <dsp:nvSpPr>
        <dsp:cNvPr id="0" name=""/>
        <dsp:cNvSpPr/>
      </dsp:nvSpPr>
      <dsp:spPr>
        <a:xfrm>
          <a:off x="241503" y="2584742"/>
          <a:ext cx="3688853" cy="2213312"/>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altLang="zh-CN" sz="2800" kern="1200" dirty="0" smtClean="0">
              <a:solidFill>
                <a:srgbClr val="D2A000"/>
              </a:solidFill>
              <a:latin typeface="微软雅黑" panose="020B0503020204020204" pitchFamily="34" charset="-122"/>
              <a:ea typeface="微软雅黑" panose="020B0503020204020204" pitchFamily="34" charset="-122"/>
            </a:rPr>
            <a:t>3. </a:t>
          </a:r>
          <a:r>
            <a:rPr lang="zh-CN" altLang="en-US" sz="2000" kern="1200" dirty="0" smtClean="0">
              <a:solidFill>
                <a:srgbClr val="143C64"/>
              </a:solidFill>
              <a:latin typeface="微软雅黑" panose="020B0503020204020204" pitchFamily="34" charset="-122"/>
              <a:ea typeface="微软雅黑" panose="020B0503020204020204" pitchFamily="34" charset="-122"/>
            </a:rPr>
            <a:t>合约在最后交易日前第五个交易日收盘后除外</a:t>
          </a:r>
          <a:endParaRPr lang="zh-CN" altLang="en-US" sz="2000" kern="1200" dirty="0">
            <a:solidFill>
              <a:srgbClr val="143C64"/>
            </a:solidFill>
            <a:latin typeface="微软雅黑" panose="020B0503020204020204" pitchFamily="34" charset="-122"/>
            <a:ea typeface="微软雅黑" panose="020B0503020204020204" pitchFamily="34" charset="-122"/>
          </a:endParaRPr>
        </a:p>
        <a:p>
          <a:pPr marL="171450" lvl="1" indent="-171450" algn="l" defTabSz="711200">
            <a:lnSpc>
              <a:spcPct val="90000"/>
            </a:lnSpc>
            <a:spcBef>
              <a:spcPct val="0"/>
            </a:spcBef>
            <a:spcAft>
              <a:spcPct val="15000"/>
            </a:spcAft>
            <a:buChar char="••"/>
          </a:pPr>
          <a:r>
            <a:rPr lang="zh-CN" altLang="en-US" sz="1600" b="0" kern="1200" smtClean="0">
              <a:solidFill>
                <a:srgbClr val="143C64"/>
              </a:solidFill>
              <a:latin typeface="微软雅黑" panose="020B0503020204020204" pitchFamily="34" charset="-122"/>
              <a:ea typeface="微软雅黑" panose="020B0503020204020204" pitchFamily="34" charset="-122"/>
            </a:rPr>
            <a:t>有效控制交割风险</a:t>
          </a:r>
          <a:endParaRPr lang="zh-CN" altLang="en-US" sz="1600" b="0" kern="1200" dirty="0">
            <a:solidFill>
              <a:srgbClr val="143C64"/>
            </a:solidFill>
            <a:latin typeface="微软雅黑" panose="020B0503020204020204" pitchFamily="34" charset="-122"/>
            <a:ea typeface="微软雅黑" panose="020B0503020204020204" pitchFamily="34" charset="-122"/>
          </a:endParaRPr>
        </a:p>
      </dsp:txBody>
      <dsp:txXfrm>
        <a:off x="241503" y="2584742"/>
        <a:ext cx="3688853" cy="2213312"/>
      </dsp:txXfrm>
    </dsp:sp>
    <dsp:sp modelId="{0BC32E86-EFD8-40F3-A2B2-D3F38642B935}">
      <dsp:nvSpPr>
        <dsp:cNvPr id="0" name=""/>
        <dsp:cNvSpPr/>
      </dsp:nvSpPr>
      <dsp:spPr>
        <a:xfrm>
          <a:off x="4299242" y="2584742"/>
          <a:ext cx="3688853" cy="2213312"/>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altLang="zh-CN" sz="2800" kern="1200" dirty="0" smtClean="0">
              <a:solidFill>
                <a:srgbClr val="D2A000"/>
              </a:solidFill>
              <a:latin typeface="微软雅黑" panose="020B0503020204020204" pitchFamily="34" charset="-122"/>
              <a:ea typeface="微软雅黑" panose="020B0503020204020204" pitchFamily="34" charset="-122"/>
            </a:rPr>
            <a:t>4. </a:t>
          </a:r>
          <a:r>
            <a:rPr lang="zh-CN" altLang="en-US" sz="2000" kern="1200" dirty="0" smtClean="0">
              <a:solidFill>
                <a:srgbClr val="143C64"/>
              </a:solidFill>
              <a:latin typeface="微软雅黑" panose="020B0503020204020204" pitchFamily="34" charset="-122"/>
              <a:ea typeface="微软雅黑" panose="020B0503020204020204" pitchFamily="34" charset="-122"/>
            </a:rPr>
            <a:t>会员交易保证金为其下全部客户保证金之和</a:t>
          </a:r>
          <a:endParaRPr lang="zh-CN" altLang="en-US" sz="2000" kern="1200" dirty="0">
            <a:solidFill>
              <a:srgbClr val="143C64"/>
            </a:solidFill>
            <a:latin typeface="微软雅黑" panose="020B0503020204020204" pitchFamily="34" charset="-122"/>
            <a:ea typeface="微软雅黑" panose="020B0503020204020204" pitchFamily="34" charset="-122"/>
          </a:endParaRPr>
        </a:p>
        <a:p>
          <a:pPr marL="171450" lvl="1" indent="-171450" algn="l" defTabSz="711200">
            <a:lnSpc>
              <a:spcPct val="90000"/>
            </a:lnSpc>
            <a:spcBef>
              <a:spcPct val="0"/>
            </a:spcBef>
            <a:spcAft>
              <a:spcPct val="15000"/>
            </a:spcAft>
            <a:buChar char="••"/>
          </a:pPr>
          <a:r>
            <a:rPr lang="zh-CN" altLang="en-US" sz="1600" kern="1200" smtClean="0">
              <a:solidFill>
                <a:srgbClr val="143C64"/>
              </a:solidFill>
              <a:latin typeface="微软雅黑" panose="020B0503020204020204" pitchFamily="34" charset="-122"/>
              <a:ea typeface="微软雅黑" panose="020B0503020204020204" pitchFamily="34" charset="-122"/>
            </a:rPr>
            <a:t>衔接现有的结算规则</a:t>
          </a:r>
          <a:endParaRPr lang="zh-CN" altLang="en-US" sz="1600" kern="1200" dirty="0">
            <a:solidFill>
              <a:srgbClr val="143C64"/>
            </a:solidFill>
            <a:latin typeface="微软雅黑" panose="020B0503020204020204" pitchFamily="34" charset="-122"/>
            <a:ea typeface="微软雅黑" panose="020B0503020204020204" pitchFamily="34" charset="-122"/>
          </a:endParaRPr>
        </a:p>
      </dsp:txBody>
      <dsp:txXfrm>
        <a:off x="4299242" y="2584742"/>
        <a:ext cx="3688853" cy="221331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87CFB8-E84E-4827-95AC-15C2A64CBBB7}">
      <dsp:nvSpPr>
        <dsp:cNvPr id="0" name=""/>
        <dsp:cNvSpPr/>
      </dsp:nvSpPr>
      <dsp:spPr>
        <a:xfrm>
          <a:off x="0" y="384423"/>
          <a:ext cx="8229600" cy="1346625"/>
        </a:xfrm>
        <a:prstGeom prst="rect">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38708" tIns="395732" rIns="638708" bIns="135128" numCol="1" spcCol="1270" anchor="t" anchorCtr="0">
          <a:noAutofit/>
        </a:bodyPr>
        <a:lstStyle/>
        <a:p>
          <a:pPr marL="171450" lvl="1" indent="-171450" algn="l" defTabSz="844550">
            <a:lnSpc>
              <a:spcPct val="90000"/>
            </a:lnSpc>
            <a:spcBef>
              <a:spcPct val="0"/>
            </a:spcBef>
            <a:spcAft>
              <a:spcPct val="15000"/>
            </a:spcAft>
            <a:buChar char="••"/>
          </a:pPr>
          <a:r>
            <a:rPr lang="zh-CN" altLang="en-US" sz="1900" kern="1200" dirty="0" smtClean="0">
              <a:solidFill>
                <a:srgbClr val="143C64"/>
              </a:solidFill>
              <a:latin typeface="微软雅黑" panose="020B0503020204020204" pitchFamily="34" charset="-122"/>
              <a:ea typeface="微软雅黑" panose="020B0503020204020204" pitchFamily="34" charset="-122"/>
            </a:rPr>
            <a:t>会员测试环境已发布</a:t>
          </a:r>
          <a:endParaRPr lang="zh-CN" altLang="en-US" sz="1900" kern="1200" dirty="0">
            <a:solidFill>
              <a:srgbClr val="143C64"/>
            </a:solidFill>
            <a:latin typeface="微软雅黑" panose="020B0503020204020204" pitchFamily="34" charset="-122"/>
            <a:ea typeface="微软雅黑" panose="020B0503020204020204" pitchFamily="34" charset="-122"/>
          </a:endParaRPr>
        </a:p>
        <a:p>
          <a:pPr marL="171450" lvl="1" indent="-171450" algn="l" defTabSz="844550">
            <a:lnSpc>
              <a:spcPct val="90000"/>
            </a:lnSpc>
            <a:spcBef>
              <a:spcPct val="0"/>
            </a:spcBef>
            <a:spcAft>
              <a:spcPct val="15000"/>
            </a:spcAft>
            <a:buChar char="••"/>
          </a:pPr>
          <a:r>
            <a:rPr lang="zh-CN" altLang="en-US" sz="1900" kern="1200" dirty="0" smtClean="0">
              <a:solidFill>
                <a:srgbClr val="143C64"/>
              </a:solidFill>
              <a:latin typeface="微软雅黑" panose="020B0503020204020204" pitchFamily="34" charset="-122"/>
              <a:ea typeface="微软雅黑" panose="020B0503020204020204" pitchFamily="34" charset="-122"/>
            </a:rPr>
            <a:t>主要软件开发商目前已进入测试阶段</a:t>
          </a:r>
          <a:endParaRPr lang="zh-CN" altLang="en-US" sz="1900" kern="1200" dirty="0">
            <a:solidFill>
              <a:srgbClr val="143C64"/>
            </a:solidFill>
            <a:latin typeface="微软雅黑" panose="020B0503020204020204" pitchFamily="34" charset="-122"/>
            <a:ea typeface="微软雅黑" panose="020B0503020204020204" pitchFamily="34" charset="-122"/>
          </a:endParaRPr>
        </a:p>
      </dsp:txBody>
      <dsp:txXfrm>
        <a:off x="0" y="384423"/>
        <a:ext cx="8229600" cy="1346625"/>
      </dsp:txXfrm>
    </dsp:sp>
    <dsp:sp modelId="{FEC98332-EB6E-4A87-8A20-684F4D53AF6D}">
      <dsp:nvSpPr>
        <dsp:cNvPr id="0" name=""/>
        <dsp:cNvSpPr/>
      </dsp:nvSpPr>
      <dsp:spPr>
        <a:xfrm>
          <a:off x="411480" y="103983"/>
          <a:ext cx="5760720" cy="56088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44550">
            <a:lnSpc>
              <a:spcPct val="90000"/>
            </a:lnSpc>
            <a:spcBef>
              <a:spcPct val="0"/>
            </a:spcBef>
            <a:spcAft>
              <a:spcPct val="35000"/>
            </a:spcAft>
          </a:pPr>
          <a:r>
            <a:rPr lang="zh-CN" altLang="en-US" sz="1900" kern="1200" dirty="0" smtClean="0">
              <a:solidFill>
                <a:srgbClr val="143C64"/>
              </a:solidFill>
              <a:latin typeface="微软雅黑" panose="020B0503020204020204" pitchFamily="34" charset="-122"/>
              <a:ea typeface="微软雅黑" panose="020B0503020204020204" pitchFamily="34" charset="-122"/>
            </a:rPr>
            <a:t>开发及测试</a:t>
          </a:r>
          <a:endParaRPr lang="zh-CN" altLang="en-US" sz="1900" kern="1200" dirty="0">
            <a:solidFill>
              <a:srgbClr val="143C64"/>
            </a:solidFill>
            <a:latin typeface="微软雅黑" panose="020B0503020204020204" pitchFamily="34" charset="-122"/>
            <a:ea typeface="微软雅黑" panose="020B0503020204020204" pitchFamily="34" charset="-122"/>
          </a:endParaRPr>
        </a:p>
      </dsp:txBody>
      <dsp:txXfrm>
        <a:off x="438860" y="131363"/>
        <a:ext cx="5705960" cy="506120"/>
      </dsp:txXfrm>
    </dsp:sp>
    <dsp:sp modelId="{B986E8B0-902A-428C-B4AA-99C2DB9AD052}">
      <dsp:nvSpPr>
        <dsp:cNvPr id="0" name=""/>
        <dsp:cNvSpPr/>
      </dsp:nvSpPr>
      <dsp:spPr>
        <a:xfrm>
          <a:off x="0" y="2114088"/>
          <a:ext cx="8229600" cy="1286775"/>
        </a:xfrm>
        <a:prstGeom prst="rect">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38708" tIns="395732" rIns="638708" bIns="135128" numCol="1" spcCol="1270" anchor="t" anchorCtr="0">
          <a:noAutofit/>
        </a:bodyPr>
        <a:lstStyle/>
        <a:p>
          <a:pPr marL="171450" lvl="1" indent="-171450" algn="l" defTabSz="844550">
            <a:lnSpc>
              <a:spcPct val="90000"/>
            </a:lnSpc>
            <a:spcBef>
              <a:spcPct val="0"/>
            </a:spcBef>
            <a:spcAft>
              <a:spcPct val="15000"/>
            </a:spcAft>
            <a:buChar char="••"/>
          </a:pPr>
          <a:r>
            <a:rPr lang="en-US" altLang="en-US" sz="1900" kern="1200" dirty="0" smtClean="0">
              <a:solidFill>
                <a:srgbClr val="143C64"/>
              </a:solidFill>
              <a:latin typeface="微软雅黑" panose="020B0503020204020204" pitchFamily="34" charset="-122"/>
              <a:ea typeface="微软雅黑" panose="020B0503020204020204" pitchFamily="34" charset="-122"/>
            </a:rPr>
            <a:t>12</a:t>
          </a:r>
          <a:r>
            <a:rPr lang="zh-CN" altLang="en-US" sz="1900" kern="1200" dirty="0" smtClean="0">
              <a:solidFill>
                <a:srgbClr val="143C64"/>
              </a:solidFill>
              <a:latin typeface="微软雅黑" panose="020B0503020204020204" pitchFamily="34" charset="-122"/>
              <a:ea typeface="微软雅黑" panose="020B0503020204020204" pitchFamily="34" charset="-122"/>
            </a:rPr>
            <a:t>月</a:t>
          </a:r>
          <a:r>
            <a:rPr lang="en-US" altLang="en-US" sz="1900" kern="1200" dirty="0" smtClean="0">
              <a:solidFill>
                <a:srgbClr val="143C64"/>
              </a:solidFill>
              <a:latin typeface="微软雅黑" panose="020B0503020204020204" pitchFamily="34" charset="-122"/>
              <a:ea typeface="微软雅黑" panose="020B0503020204020204" pitchFamily="34" charset="-122"/>
            </a:rPr>
            <a:t>7</a:t>
          </a:r>
          <a:r>
            <a:rPr lang="zh-CN" altLang="en-US" sz="1900" kern="1200" dirty="0" smtClean="0">
              <a:solidFill>
                <a:srgbClr val="143C64"/>
              </a:solidFill>
              <a:latin typeface="微软雅黑" panose="020B0503020204020204" pitchFamily="34" charset="-122"/>
              <a:ea typeface="微软雅黑" panose="020B0503020204020204" pitchFamily="34" charset="-122"/>
            </a:rPr>
            <a:t>日</a:t>
          </a:r>
          <a:r>
            <a:rPr lang="en-US" altLang="zh-CN" sz="1900" kern="1200" dirty="0" smtClean="0">
              <a:solidFill>
                <a:srgbClr val="143C64"/>
              </a:solidFill>
              <a:latin typeface="微软雅黑" panose="020B0503020204020204" pitchFamily="34" charset="-122"/>
              <a:ea typeface="微软雅黑" panose="020B0503020204020204" pitchFamily="34" charset="-122"/>
            </a:rPr>
            <a:t>-8</a:t>
          </a:r>
          <a:r>
            <a:rPr lang="zh-CN" altLang="en-US" sz="1900" kern="1200" dirty="0" smtClean="0">
              <a:solidFill>
                <a:srgbClr val="143C64"/>
              </a:solidFill>
              <a:latin typeface="微软雅黑" panose="020B0503020204020204" pitchFamily="34" charset="-122"/>
              <a:ea typeface="微软雅黑" panose="020B0503020204020204" pitchFamily="34" charset="-122"/>
            </a:rPr>
            <a:t>日，及</a:t>
          </a:r>
          <a:r>
            <a:rPr lang="en-US" altLang="en-US" sz="1900" kern="1200" dirty="0" smtClean="0">
              <a:solidFill>
                <a:srgbClr val="143C64"/>
              </a:solidFill>
              <a:latin typeface="微软雅黑" panose="020B0503020204020204" pitchFamily="34" charset="-122"/>
              <a:ea typeface="微软雅黑" panose="020B0503020204020204" pitchFamily="34" charset="-122"/>
            </a:rPr>
            <a:t>12</a:t>
          </a:r>
          <a:r>
            <a:rPr lang="zh-CN" altLang="en-US" sz="1900" kern="1200" dirty="0" smtClean="0">
              <a:solidFill>
                <a:srgbClr val="143C64"/>
              </a:solidFill>
              <a:latin typeface="微软雅黑" panose="020B0503020204020204" pitchFamily="34" charset="-122"/>
              <a:ea typeface="微软雅黑" panose="020B0503020204020204" pitchFamily="34" charset="-122"/>
            </a:rPr>
            <a:t>月</a:t>
          </a:r>
          <a:r>
            <a:rPr lang="en-US" altLang="en-US" sz="1900" kern="1200" dirty="0" smtClean="0">
              <a:solidFill>
                <a:srgbClr val="143C64"/>
              </a:solidFill>
              <a:latin typeface="微软雅黑" panose="020B0503020204020204" pitchFamily="34" charset="-122"/>
              <a:ea typeface="微软雅黑" panose="020B0503020204020204" pitchFamily="34" charset="-122"/>
            </a:rPr>
            <a:t>21</a:t>
          </a:r>
          <a:r>
            <a:rPr lang="zh-CN" altLang="en-US" sz="1900" kern="1200" dirty="0" smtClean="0">
              <a:solidFill>
                <a:srgbClr val="143C64"/>
              </a:solidFill>
              <a:latin typeface="微软雅黑" panose="020B0503020204020204" pitchFamily="34" charset="-122"/>
              <a:ea typeface="微软雅黑" panose="020B0503020204020204" pitchFamily="34" charset="-122"/>
            </a:rPr>
            <a:t>日</a:t>
          </a:r>
          <a:r>
            <a:rPr lang="en-US" altLang="zh-CN" sz="1900" kern="1200" dirty="0" smtClean="0">
              <a:solidFill>
                <a:srgbClr val="143C64"/>
              </a:solidFill>
              <a:latin typeface="微软雅黑" panose="020B0503020204020204" pitchFamily="34" charset="-122"/>
              <a:ea typeface="微软雅黑" panose="020B0503020204020204" pitchFamily="34" charset="-122"/>
            </a:rPr>
            <a:t>-22</a:t>
          </a:r>
          <a:r>
            <a:rPr lang="zh-CN" altLang="en-US" sz="1900" kern="1200" dirty="0" smtClean="0">
              <a:solidFill>
                <a:srgbClr val="143C64"/>
              </a:solidFill>
              <a:latin typeface="微软雅黑" panose="020B0503020204020204" pitchFamily="34" charset="-122"/>
              <a:ea typeface="微软雅黑" panose="020B0503020204020204" pitchFamily="34" charset="-122"/>
            </a:rPr>
            <a:t>日两次全市场测试， 具体</a:t>
          </a:r>
          <a:r>
            <a:rPr lang="zh-CN" altLang="en-US" sz="1900" kern="1200" dirty="0" smtClean="0">
              <a:solidFill>
                <a:srgbClr val="143C64"/>
              </a:solidFill>
              <a:latin typeface="微软雅黑" panose="020B0503020204020204" pitchFamily="34" charset="-122"/>
              <a:ea typeface="微软雅黑" panose="020B0503020204020204" pitchFamily="34" charset="-122"/>
            </a:rPr>
            <a:t>做法参见上期所网页通知</a:t>
          </a:r>
          <a:endParaRPr lang="zh-CN" altLang="en-US" sz="1900" kern="1200" dirty="0">
            <a:solidFill>
              <a:srgbClr val="143C64"/>
            </a:solidFill>
            <a:latin typeface="微软雅黑" panose="020B0503020204020204" pitchFamily="34" charset="-122"/>
            <a:ea typeface="微软雅黑" panose="020B0503020204020204" pitchFamily="34" charset="-122"/>
          </a:endParaRPr>
        </a:p>
      </dsp:txBody>
      <dsp:txXfrm>
        <a:off x="0" y="2114088"/>
        <a:ext cx="8229600" cy="1286775"/>
      </dsp:txXfrm>
    </dsp:sp>
    <dsp:sp modelId="{9BF3319D-848A-4B9B-BABF-49F1DD242D37}">
      <dsp:nvSpPr>
        <dsp:cNvPr id="0" name=""/>
        <dsp:cNvSpPr/>
      </dsp:nvSpPr>
      <dsp:spPr>
        <a:xfrm>
          <a:off x="411480" y="1833648"/>
          <a:ext cx="5760720" cy="56088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44550">
            <a:lnSpc>
              <a:spcPct val="90000"/>
            </a:lnSpc>
            <a:spcBef>
              <a:spcPct val="0"/>
            </a:spcBef>
            <a:spcAft>
              <a:spcPct val="35000"/>
            </a:spcAft>
          </a:pPr>
          <a:r>
            <a:rPr lang="zh-CN" altLang="en-US" sz="1900" kern="1200" smtClean="0">
              <a:solidFill>
                <a:srgbClr val="143C64"/>
              </a:solidFill>
              <a:latin typeface="微软雅黑" panose="020B0503020204020204" pitchFamily="34" charset="-122"/>
              <a:ea typeface="微软雅黑" panose="020B0503020204020204" pitchFamily="34" charset="-122"/>
            </a:rPr>
            <a:t>全市场测试</a:t>
          </a:r>
          <a:endParaRPr lang="zh-CN" altLang="en-US" sz="1900" kern="1200" dirty="0">
            <a:solidFill>
              <a:srgbClr val="143C64"/>
            </a:solidFill>
            <a:latin typeface="微软雅黑" panose="020B0503020204020204" pitchFamily="34" charset="-122"/>
            <a:ea typeface="微软雅黑" panose="020B0503020204020204" pitchFamily="34" charset="-122"/>
          </a:endParaRPr>
        </a:p>
      </dsp:txBody>
      <dsp:txXfrm>
        <a:off x="438860" y="1861028"/>
        <a:ext cx="5705960" cy="506120"/>
      </dsp:txXfrm>
    </dsp:sp>
    <dsp:sp modelId="{ADEF60E7-815D-4C32-A1D0-ABB4FC3DC92C}">
      <dsp:nvSpPr>
        <dsp:cNvPr id="0" name=""/>
        <dsp:cNvSpPr/>
      </dsp:nvSpPr>
      <dsp:spPr>
        <a:xfrm>
          <a:off x="0" y="3783903"/>
          <a:ext cx="8229600" cy="912712"/>
        </a:xfrm>
        <a:prstGeom prst="rect">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38708" tIns="395732" rIns="638708" bIns="135128" numCol="1" spcCol="1270" anchor="t" anchorCtr="0">
          <a:noAutofit/>
        </a:bodyPr>
        <a:lstStyle/>
        <a:p>
          <a:pPr marL="171450" lvl="1" indent="-171450" algn="l" defTabSz="844550">
            <a:lnSpc>
              <a:spcPct val="90000"/>
            </a:lnSpc>
            <a:spcBef>
              <a:spcPct val="0"/>
            </a:spcBef>
            <a:spcAft>
              <a:spcPct val="15000"/>
            </a:spcAft>
            <a:buChar char="••"/>
          </a:pPr>
          <a:r>
            <a:rPr lang="en-US" altLang="zh-CN" sz="1900" kern="1200" dirty="0" smtClean="0">
              <a:solidFill>
                <a:srgbClr val="143C64"/>
              </a:solidFill>
              <a:latin typeface="微软雅黑" panose="020B0503020204020204" pitchFamily="34" charset="-122"/>
              <a:ea typeface="微软雅黑" panose="020B0503020204020204" pitchFamily="34" charset="-122"/>
            </a:rPr>
            <a:t>12</a:t>
          </a:r>
          <a:r>
            <a:rPr lang="zh-CN" altLang="en-US" sz="1900" kern="1200" dirty="0" smtClean="0">
              <a:solidFill>
                <a:srgbClr val="143C64"/>
              </a:solidFill>
              <a:latin typeface="微软雅黑" panose="020B0503020204020204" pitchFamily="34" charset="-122"/>
              <a:ea typeface="微软雅黑" panose="020B0503020204020204" pitchFamily="34" charset="-122"/>
            </a:rPr>
            <a:t>月</a:t>
          </a:r>
          <a:r>
            <a:rPr lang="en-US" altLang="zh-CN" sz="1900" kern="1200" dirty="0" smtClean="0">
              <a:solidFill>
                <a:srgbClr val="143C64"/>
              </a:solidFill>
              <a:latin typeface="微软雅黑" panose="020B0503020204020204" pitchFamily="34" charset="-122"/>
              <a:ea typeface="微软雅黑" panose="020B0503020204020204" pitchFamily="34" charset="-122"/>
            </a:rPr>
            <a:t>27</a:t>
          </a:r>
          <a:r>
            <a:rPr lang="zh-CN" altLang="en-US" sz="1900" kern="1200" dirty="0" smtClean="0">
              <a:solidFill>
                <a:srgbClr val="143C64"/>
              </a:solidFill>
              <a:latin typeface="微软雅黑" panose="020B0503020204020204" pitchFamily="34" charset="-122"/>
              <a:ea typeface="微软雅黑" panose="020B0503020204020204" pitchFamily="34" charset="-122"/>
            </a:rPr>
            <a:t>日盘后结算开始执行</a:t>
          </a:r>
          <a:endParaRPr lang="zh-CN" altLang="en-US" sz="1900" kern="1200" dirty="0">
            <a:solidFill>
              <a:srgbClr val="143C64"/>
            </a:solidFill>
            <a:latin typeface="微软雅黑" panose="020B0503020204020204" pitchFamily="34" charset="-122"/>
            <a:ea typeface="微软雅黑" panose="020B0503020204020204" pitchFamily="34" charset="-122"/>
          </a:endParaRPr>
        </a:p>
      </dsp:txBody>
      <dsp:txXfrm>
        <a:off x="0" y="3783903"/>
        <a:ext cx="8229600" cy="912712"/>
      </dsp:txXfrm>
    </dsp:sp>
    <dsp:sp modelId="{EF2D5DE5-A3DB-446D-A395-398EF73DA1DA}">
      <dsp:nvSpPr>
        <dsp:cNvPr id="0" name=""/>
        <dsp:cNvSpPr/>
      </dsp:nvSpPr>
      <dsp:spPr>
        <a:xfrm>
          <a:off x="411480" y="3503463"/>
          <a:ext cx="5760720" cy="56088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44550">
            <a:lnSpc>
              <a:spcPct val="90000"/>
            </a:lnSpc>
            <a:spcBef>
              <a:spcPct val="0"/>
            </a:spcBef>
            <a:spcAft>
              <a:spcPct val="35000"/>
            </a:spcAft>
          </a:pPr>
          <a:r>
            <a:rPr lang="zh-CN" altLang="en-US" sz="1900" kern="1200" dirty="0" smtClean="0">
              <a:solidFill>
                <a:srgbClr val="143C64"/>
              </a:solidFill>
              <a:latin typeface="微软雅黑" panose="020B0503020204020204" pitchFamily="34" charset="-122"/>
              <a:ea typeface="微软雅黑" panose="020B0503020204020204" pitchFamily="34" charset="-122"/>
            </a:rPr>
            <a:t>上线安排</a:t>
          </a:r>
          <a:endParaRPr lang="zh-CN" altLang="en-US" sz="1900" kern="1200" dirty="0">
            <a:solidFill>
              <a:srgbClr val="143C64"/>
            </a:solidFill>
            <a:latin typeface="微软雅黑" panose="020B0503020204020204" pitchFamily="34" charset="-122"/>
            <a:ea typeface="微软雅黑" panose="020B0503020204020204" pitchFamily="34" charset="-122"/>
          </a:endParaRPr>
        </a:p>
      </dsp:txBody>
      <dsp:txXfrm>
        <a:off x="438860" y="3530843"/>
        <a:ext cx="5705960" cy="506120"/>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C77F4A57-4116-4280-AEB5-BC58AB6BC813}" type="datetimeFigureOut">
              <a:rPr lang="zh-CN" altLang="en-US"/>
              <a:pPr>
                <a:defRPr/>
              </a:pPr>
              <a:t>2013/11/26</a:t>
            </a:fld>
            <a:endParaRPr lang="zh-CN" altLang="en-US"/>
          </a:p>
        </p:txBody>
      </p:sp>
      <p:sp>
        <p:nvSpPr>
          <p:cNvPr id="4" name="页脚占位符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5" name="灯片编号占位符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7D52C726-B766-448F-8CC2-0030E1C0E1D5}" type="slidenum">
              <a:rPr lang="zh-CN" altLang="en-US"/>
              <a:pPr>
                <a:defRPr/>
              </a:pPr>
              <a:t>‹#›</a:t>
            </a:fld>
            <a:endParaRPr lang="zh-CN" altLang="en-US"/>
          </a:p>
        </p:txBody>
      </p:sp>
    </p:spTree>
    <p:extLst>
      <p:ext uri="{BB962C8B-B14F-4D97-AF65-F5344CB8AC3E}">
        <p14:creationId xmlns:p14="http://schemas.microsoft.com/office/powerpoint/2010/main" val="35284831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BF69E747-286D-4C82-9900-FA7141054BFF}" type="datetimeFigureOut">
              <a:rPr lang="en-US"/>
              <a:pPr>
                <a:defRPr/>
              </a:pPr>
              <a:t>11/26/2013</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FC2C7062-8C7B-4B6B-99E6-E0827FA0F586}" type="slidenum">
              <a:rPr lang="en-US"/>
              <a:pPr>
                <a:defRPr/>
              </a:pPr>
              <a:t>‹#›</a:t>
            </a:fld>
            <a:endParaRPr lang="en-US"/>
          </a:p>
        </p:txBody>
      </p:sp>
    </p:spTree>
    <p:extLst>
      <p:ext uri="{BB962C8B-B14F-4D97-AF65-F5344CB8AC3E}">
        <p14:creationId xmlns:p14="http://schemas.microsoft.com/office/powerpoint/2010/main" val="294640713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2400" dirty="0" smtClean="0"/>
              <a:t>交割月份退出折抵的时间节点选取</a:t>
            </a:r>
            <a:r>
              <a:rPr lang="en-US" altLang="zh-CN" sz="2400" dirty="0" smtClean="0"/>
              <a:t>-</a:t>
            </a:r>
          </a:p>
          <a:p>
            <a:pPr marL="914400" lvl="1" indent="-457200">
              <a:buFont typeface="+mj-ea"/>
              <a:buAutoNum type="circleNumDbPlain"/>
            </a:pPr>
            <a:r>
              <a:rPr lang="zh-CN" altLang="en-US" sz="1800" dirty="0" smtClean="0"/>
              <a:t>同现有的时间梯度错开，避免保证金突跃</a:t>
            </a:r>
            <a:endParaRPr lang="en-US" altLang="zh-CN" sz="1800" dirty="0" smtClean="0"/>
          </a:p>
          <a:p>
            <a:pPr marL="914400" lvl="1" indent="-457200">
              <a:buFont typeface="+mj-ea"/>
              <a:buAutoNum type="circleNumDbPlain"/>
            </a:pPr>
            <a:r>
              <a:rPr lang="en-US" altLang="zh-CN" sz="1800" dirty="0" smtClean="0"/>
              <a:t>&gt;3</a:t>
            </a:r>
            <a:r>
              <a:rPr lang="zh-CN" altLang="en-US" sz="1800" dirty="0" smtClean="0"/>
              <a:t>天，足以覆盖</a:t>
            </a:r>
            <a:r>
              <a:rPr lang="en-US" altLang="zh-CN" sz="1800" dirty="0" smtClean="0"/>
              <a:t>3</a:t>
            </a:r>
            <a:r>
              <a:rPr lang="zh-CN" altLang="en-US" sz="1800" dirty="0" smtClean="0"/>
              <a:t>个停板的特殊情况</a:t>
            </a:r>
            <a:endParaRPr lang="en-US" altLang="zh-CN" sz="1800" dirty="0" smtClean="0"/>
          </a:p>
          <a:p>
            <a:pPr marL="914400" lvl="1" indent="-457200">
              <a:buFont typeface="+mj-ea"/>
              <a:buAutoNum type="circleNumDbPlain"/>
            </a:pPr>
            <a:r>
              <a:rPr lang="zh-CN" altLang="en-US" sz="1800" dirty="0" smtClean="0"/>
              <a:t>会员及投资者的意见汇总</a:t>
            </a:r>
            <a:endParaRPr lang="en-US" altLang="zh-CN" sz="1800" dirty="0" smtClean="0"/>
          </a:p>
          <a:p>
            <a:endParaRPr lang="zh-CN" altLang="en-US" dirty="0"/>
          </a:p>
        </p:txBody>
      </p:sp>
      <p:sp>
        <p:nvSpPr>
          <p:cNvPr id="4" name="灯片编号占位符 3"/>
          <p:cNvSpPr>
            <a:spLocks noGrp="1"/>
          </p:cNvSpPr>
          <p:nvPr>
            <p:ph type="sldNum" sz="quarter" idx="10"/>
          </p:nvPr>
        </p:nvSpPr>
        <p:spPr/>
        <p:txBody>
          <a:bodyPr/>
          <a:lstStyle/>
          <a:p>
            <a:pPr>
              <a:defRPr/>
            </a:pPr>
            <a:fld id="{FC2C7062-8C7B-4B6B-99E6-E0827FA0F586}" type="slidenum">
              <a:rPr lang="en-US" smtClean="0"/>
              <a:pPr>
                <a:defRPr/>
              </a:pPr>
              <a:t>4</a:t>
            </a:fld>
            <a:endParaRPr lang="en-US"/>
          </a:p>
        </p:txBody>
      </p:sp>
    </p:spTree>
    <p:extLst>
      <p:ext uri="{BB962C8B-B14F-4D97-AF65-F5344CB8AC3E}">
        <p14:creationId xmlns:p14="http://schemas.microsoft.com/office/powerpoint/2010/main" val="2965170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2400" dirty="0" smtClean="0"/>
              <a:t>交割月份退出折抵的时间节点选取</a:t>
            </a:r>
            <a:r>
              <a:rPr lang="en-US" altLang="zh-CN" sz="2400" dirty="0" smtClean="0"/>
              <a:t>-</a:t>
            </a:r>
          </a:p>
          <a:p>
            <a:pPr marL="914400" lvl="1" indent="-457200">
              <a:buFont typeface="+mj-ea"/>
              <a:buAutoNum type="circleNumDbPlain"/>
            </a:pPr>
            <a:r>
              <a:rPr lang="zh-CN" altLang="en-US" sz="1800" dirty="0" smtClean="0"/>
              <a:t>同现有的时间梯度错开，避免保证金突跃</a:t>
            </a:r>
            <a:endParaRPr lang="en-US" altLang="zh-CN" sz="1800" dirty="0" smtClean="0"/>
          </a:p>
          <a:p>
            <a:pPr marL="914400" lvl="1" indent="-457200">
              <a:buFont typeface="+mj-ea"/>
              <a:buAutoNum type="circleNumDbPlain"/>
            </a:pPr>
            <a:r>
              <a:rPr lang="en-US" altLang="zh-CN" sz="1800" dirty="0" smtClean="0"/>
              <a:t>&gt;3</a:t>
            </a:r>
            <a:r>
              <a:rPr lang="zh-CN" altLang="en-US" sz="1800" dirty="0" smtClean="0"/>
              <a:t>天，足以覆盖</a:t>
            </a:r>
            <a:r>
              <a:rPr lang="en-US" altLang="zh-CN" sz="1800" dirty="0" smtClean="0"/>
              <a:t>3</a:t>
            </a:r>
            <a:r>
              <a:rPr lang="zh-CN" altLang="en-US" sz="1800" dirty="0" smtClean="0"/>
              <a:t>个停板的特殊情况</a:t>
            </a:r>
            <a:endParaRPr lang="en-US" altLang="zh-CN" sz="1800" dirty="0" smtClean="0"/>
          </a:p>
          <a:p>
            <a:pPr marL="914400" lvl="1" indent="-457200">
              <a:buFont typeface="+mj-ea"/>
              <a:buAutoNum type="circleNumDbPlain"/>
            </a:pPr>
            <a:r>
              <a:rPr lang="zh-CN" altLang="en-US" sz="1800" dirty="0" smtClean="0"/>
              <a:t>会员及投资者的意见汇总</a:t>
            </a:r>
            <a:endParaRPr lang="en-US" altLang="zh-CN" sz="1800" dirty="0" smtClean="0"/>
          </a:p>
          <a:p>
            <a:endParaRPr lang="zh-CN" altLang="en-US" dirty="0"/>
          </a:p>
        </p:txBody>
      </p:sp>
      <p:sp>
        <p:nvSpPr>
          <p:cNvPr id="4" name="灯片编号占位符 3"/>
          <p:cNvSpPr>
            <a:spLocks noGrp="1"/>
          </p:cNvSpPr>
          <p:nvPr>
            <p:ph type="sldNum" sz="quarter" idx="10"/>
          </p:nvPr>
        </p:nvSpPr>
        <p:spPr/>
        <p:txBody>
          <a:bodyPr/>
          <a:lstStyle/>
          <a:p>
            <a:pPr>
              <a:defRPr/>
            </a:pPr>
            <a:fld id="{FC2C7062-8C7B-4B6B-99E6-E0827FA0F586}" type="slidenum">
              <a:rPr lang="en-US" smtClean="0"/>
              <a:pPr>
                <a:defRPr/>
              </a:pPr>
              <a:t>5</a:t>
            </a:fld>
            <a:endParaRPr lang="en-US"/>
          </a:p>
        </p:txBody>
      </p:sp>
    </p:spTree>
    <p:extLst>
      <p:ext uri="{BB962C8B-B14F-4D97-AF65-F5344CB8AC3E}">
        <p14:creationId xmlns:p14="http://schemas.microsoft.com/office/powerpoint/2010/main" val="13994238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3"/>
          <p:cNvPicPr>
            <a:picLocks noChangeAspect="1" noChangeArrowheads="1"/>
          </p:cNvPicPr>
          <p:nvPr userDrawn="1"/>
        </p:nvPicPr>
        <p:blipFill>
          <a:blip r:embed="rId2"/>
          <a:srcRect/>
          <a:stretch>
            <a:fillRect/>
          </a:stretch>
        </p:blipFill>
        <p:spPr bwMode="auto">
          <a:xfrm>
            <a:off x="0" y="914400"/>
            <a:ext cx="9144000" cy="5943600"/>
          </a:xfrm>
          <a:prstGeom prst="rect">
            <a:avLst/>
          </a:prstGeom>
          <a:noFill/>
          <a:ln w="9525">
            <a:noFill/>
            <a:miter lim="800000"/>
            <a:headEnd/>
            <a:tailEnd/>
          </a:ln>
        </p:spPr>
      </p:pic>
      <p:pic>
        <p:nvPicPr>
          <p:cNvPr id="6" name="图片 11"/>
          <p:cNvPicPr>
            <a:picLocks noChangeAspect="1"/>
          </p:cNvPicPr>
          <p:nvPr userDrawn="1"/>
        </p:nvPicPr>
        <p:blipFill>
          <a:blip r:embed="rId3"/>
          <a:srcRect/>
          <a:stretch>
            <a:fillRect/>
          </a:stretch>
        </p:blipFill>
        <p:spPr bwMode="auto">
          <a:xfrm>
            <a:off x="0" y="0"/>
            <a:ext cx="9144000" cy="1190625"/>
          </a:xfrm>
          <a:prstGeom prst="rect">
            <a:avLst/>
          </a:prstGeom>
          <a:noFill/>
          <a:ln w="9525">
            <a:noFill/>
            <a:miter lim="800000"/>
            <a:headEnd/>
            <a:tailEnd/>
          </a:ln>
        </p:spPr>
      </p:pic>
      <p:sp>
        <p:nvSpPr>
          <p:cNvPr id="21" name="内容占位符 20"/>
          <p:cNvSpPr>
            <a:spLocks noGrp="1"/>
          </p:cNvSpPr>
          <p:nvPr>
            <p:ph sz="quarter" idx="13"/>
          </p:nvPr>
        </p:nvSpPr>
        <p:spPr>
          <a:xfrm>
            <a:off x="466724" y="2057400"/>
            <a:ext cx="6848475" cy="1371600"/>
          </a:xfrm>
        </p:spPr>
        <p:txBody>
          <a:bodyPr>
            <a:normAutofit/>
          </a:bodyPr>
          <a:lstStyle>
            <a:lvl1pPr marL="0" indent="0">
              <a:buNone/>
              <a:defRPr sz="4000">
                <a:solidFill>
                  <a:srgbClr val="B5D7E6"/>
                </a:solidFill>
                <a:latin typeface="微软雅黑" panose="020B0503020204020204" pitchFamily="34" charset="-122"/>
                <a:ea typeface="微软雅黑" panose="020B0503020204020204" pitchFamily="34" charset="-122"/>
              </a:defRPr>
            </a:lvl1pPr>
          </a:lstStyle>
          <a:p>
            <a:pPr lvl="0"/>
            <a:r>
              <a:rPr lang="zh-CN" altLang="en-US" dirty="0" smtClean="0"/>
              <a:t>单击此处编辑母版文本样式</a:t>
            </a:r>
            <a:endParaRPr lang="zh-CN" altLang="en-US" dirty="0"/>
          </a:p>
        </p:txBody>
      </p:sp>
      <p:sp>
        <p:nvSpPr>
          <p:cNvPr id="23" name="内容占位符 22"/>
          <p:cNvSpPr>
            <a:spLocks noGrp="1"/>
          </p:cNvSpPr>
          <p:nvPr>
            <p:ph sz="quarter" idx="14"/>
          </p:nvPr>
        </p:nvSpPr>
        <p:spPr>
          <a:xfrm>
            <a:off x="466724" y="4784725"/>
            <a:ext cx="2047875" cy="762000"/>
          </a:xfrm>
        </p:spPr>
        <p:txBody>
          <a:bodyPr>
            <a:normAutofit/>
          </a:bodyPr>
          <a:lstStyle>
            <a:lvl1pPr marL="0" indent="0">
              <a:buNone/>
              <a:defRPr sz="1600">
                <a:solidFill>
                  <a:srgbClr val="B5D7E6"/>
                </a:solidFill>
                <a:latin typeface="微软雅黑" panose="020B0503020204020204" pitchFamily="34" charset="-122"/>
                <a:ea typeface="微软雅黑" panose="020B0503020204020204" pitchFamily="34" charset="-122"/>
              </a:defRPr>
            </a:lvl1pPr>
          </a:lstStyle>
          <a:p>
            <a:pPr lvl="0"/>
            <a:endParaRPr lang="zh-CN" altLang="en-US" dirty="0"/>
          </a:p>
        </p:txBody>
      </p:sp>
      <p:sp>
        <p:nvSpPr>
          <p:cNvPr id="25" name="内容占位符 24"/>
          <p:cNvSpPr>
            <a:spLocks noGrp="1"/>
          </p:cNvSpPr>
          <p:nvPr>
            <p:ph sz="quarter" idx="15"/>
          </p:nvPr>
        </p:nvSpPr>
        <p:spPr>
          <a:xfrm>
            <a:off x="466725" y="3429000"/>
            <a:ext cx="6848475" cy="685800"/>
          </a:xfrm>
        </p:spPr>
        <p:txBody>
          <a:bodyPr anchor="ctr"/>
          <a:lstStyle>
            <a:lvl1pPr marL="0" indent="0" algn="r">
              <a:buNone/>
              <a:defRPr sz="2400">
                <a:solidFill>
                  <a:srgbClr val="B5D7E6"/>
                </a:solidFill>
              </a:defRPr>
            </a:lvl1pPr>
          </a:lstStyle>
          <a:p>
            <a:pPr lvl="0"/>
            <a:r>
              <a:rPr lang="zh-CN" altLang="en-US" dirty="0" smtClean="0"/>
              <a:t>单击此处编辑母版文本样式</a:t>
            </a:r>
          </a:p>
        </p:txBody>
      </p:sp>
      <p:sp>
        <p:nvSpPr>
          <p:cNvPr id="7" name="日期占位符 16"/>
          <p:cNvSpPr>
            <a:spLocks noGrp="1"/>
          </p:cNvSpPr>
          <p:nvPr>
            <p:ph type="dt" sz="half" idx="16"/>
          </p:nvPr>
        </p:nvSpPr>
        <p:spPr/>
        <p:txBody>
          <a:bodyPr/>
          <a:lstStyle>
            <a:lvl1pPr>
              <a:defRPr/>
            </a:lvl1pPr>
          </a:lstStyle>
          <a:p>
            <a:pPr>
              <a:defRPr/>
            </a:pPr>
            <a:fld id="{9AA88B0D-B661-4015-802F-ECB6995B12B5}" type="datetime1">
              <a:rPr lang="en-US" altLang="zh-CN"/>
              <a:pPr>
                <a:defRPr/>
              </a:pPr>
              <a:t>11/26/2013</a:t>
            </a:fld>
            <a:endParaRPr lang="en-US"/>
          </a:p>
        </p:txBody>
      </p:sp>
      <p:sp>
        <p:nvSpPr>
          <p:cNvPr id="8" name="页脚占位符 17"/>
          <p:cNvSpPr>
            <a:spLocks noGrp="1"/>
          </p:cNvSpPr>
          <p:nvPr>
            <p:ph type="ftr" sz="quarter" idx="17"/>
          </p:nvPr>
        </p:nvSpPr>
        <p:spPr/>
        <p:txBody>
          <a:bodyPr/>
          <a:lstStyle>
            <a:lvl1pPr>
              <a:defRPr/>
            </a:lvl1pPr>
          </a:lstStyle>
          <a:p>
            <a:pPr>
              <a:defRPr/>
            </a:pPr>
            <a:endParaRPr lang="en-US"/>
          </a:p>
        </p:txBody>
      </p:sp>
      <p:sp>
        <p:nvSpPr>
          <p:cNvPr id="9" name="灯片编号占位符 18"/>
          <p:cNvSpPr>
            <a:spLocks noGrp="1"/>
          </p:cNvSpPr>
          <p:nvPr>
            <p:ph type="sldNum" sz="quarter" idx="18"/>
          </p:nvPr>
        </p:nvSpPr>
        <p:spPr/>
        <p:txBody>
          <a:bodyPr/>
          <a:lstStyle>
            <a:lvl1pPr>
              <a:defRPr/>
            </a:lvl1pPr>
          </a:lstStyle>
          <a:p>
            <a:pPr>
              <a:defRPr/>
            </a:pPr>
            <a:fld id="{8AE090A3-74DE-4D59-AA1D-FDA049ABF9C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pic>
        <p:nvPicPr>
          <p:cNvPr id="6" name="图片 8"/>
          <p:cNvPicPr>
            <a:picLocks noChangeAspect="1"/>
          </p:cNvPicPr>
          <p:nvPr userDrawn="1"/>
        </p:nvPicPr>
        <p:blipFill>
          <a:blip r:embed="rId2"/>
          <a:srcRect/>
          <a:stretch>
            <a:fillRect/>
          </a:stretch>
        </p:blipFill>
        <p:spPr bwMode="auto">
          <a:xfrm>
            <a:off x="0" y="5353050"/>
            <a:ext cx="9144000" cy="1504950"/>
          </a:xfrm>
          <a:prstGeom prst="rect">
            <a:avLst/>
          </a:prstGeom>
          <a:noFill/>
          <a:ln w="9525">
            <a:noFill/>
            <a:miter lim="800000"/>
            <a:headEnd/>
            <a:tailEnd/>
          </a:ln>
        </p:spPr>
      </p:pic>
      <p:sp>
        <p:nvSpPr>
          <p:cNvPr id="7" name="Freeform 3"/>
          <p:cNvSpPr/>
          <p:nvPr userDrawn="1"/>
        </p:nvSpPr>
        <p:spPr>
          <a:xfrm>
            <a:off x="0" y="914400"/>
            <a:ext cx="9144000" cy="274638"/>
          </a:xfrm>
          <a:custGeom>
            <a:avLst/>
            <a:gdLst>
              <a:gd name="connsiteX0" fmla="*/ 0 w 8763000"/>
              <a:gd name="connsiteY0" fmla="*/ 45719 h 274319"/>
              <a:gd name="connsiteX1" fmla="*/ 45720 w 8763000"/>
              <a:gd name="connsiteY1" fmla="*/ 0 h 274319"/>
              <a:gd name="connsiteX2" fmla="*/ 45720 w 8763000"/>
              <a:gd name="connsiteY2" fmla="*/ 0 h 274319"/>
              <a:gd name="connsiteX3" fmla="*/ 45720 w 8763000"/>
              <a:gd name="connsiteY3" fmla="*/ 0 h 274319"/>
              <a:gd name="connsiteX4" fmla="*/ 8717280 w 8763000"/>
              <a:gd name="connsiteY4" fmla="*/ 0 h 274319"/>
              <a:gd name="connsiteX5" fmla="*/ 8717280 w 8763000"/>
              <a:gd name="connsiteY5" fmla="*/ 0 h 274319"/>
              <a:gd name="connsiteX6" fmla="*/ 8763000 w 8763000"/>
              <a:gd name="connsiteY6" fmla="*/ 45719 h 274319"/>
              <a:gd name="connsiteX7" fmla="*/ 8763000 w 8763000"/>
              <a:gd name="connsiteY7" fmla="*/ 45719 h 274319"/>
              <a:gd name="connsiteX8" fmla="*/ 8763000 w 8763000"/>
              <a:gd name="connsiteY8" fmla="*/ 45719 h 274319"/>
              <a:gd name="connsiteX9" fmla="*/ 8763000 w 8763000"/>
              <a:gd name="connsiteY9" fmla="*/ 228600 h 274319"/>
              <a:gd name="connsiteX10" fmla="*/ 8763000 w 8763000"/>
              <a:gd name="connsiteY10" fmla="*/ 228600 h 274319"/>
              <a:gd name="connsiteX11" fmla="*/ 8717280 w 8763000"/>
              <a:gd name="connsiteY11" fmla="*/ 274319 h 274319"/>
              <a:gd name="connsiteX12" fmla="*/ 8717280 w 8763000"/>
              <a:gd name="connsiteY12" fmla="*/ 274319 h 274319"/>
              <a:gd name="connsiteX13" fmla="*/ 8717280 w 8763000"/>
              <a:gd name="connsiteY13" fmla="*/ 274319 h 274319"/>
              <a:gd name="connsiteX14" fmla="*/ 45720 w 8763000"/>
              <a:gd name="connsiteY14" fmla="*/ 274319 h 274319"/>
              <a:gd name="connsiteX15" fmla="*/ 45720 w 8763000"/>
              <a:gd name="connsiteY15" fmla="*/ 274319 h 274319"/>
              <a:gd name="connsiteX16" fmla="*/ 0 w 8763000"/>
              <a:gd name="connsiteY16" fmla="*/ 228600 h 274319"/>
              <a:gd name="connsiteX17" fmla="*/ 0 w 8763000"/>
              <a:gd name="connsiteY17" fmla="*/ 228600 h 274319"/>
              <a:gd name="connsiteX18" fmla="*/ 0 w 8763000"/>
              <a:gd name="connsiteY18" fmla="*/ 45719 h 274319"/>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Lst>
            <a:rect l="l" t="t" r="r" b="b"/>
            <a:pathLst>
              <a:path w="8763000" h="274319">
                <a:moveTo>
                  <a:pt x="0" y="45719"/>
                </a:moveTo>
                <a:cubicBezTo>
                  <a:pt x="0" y="20447"/>
                  <a:pt x="20472" y="0"/>
                  <a:pt x="45720" y="0"/>
                </a:cubicBezTo>
                <a:cubicBezTo>
                  <a:pt x="45720" y="0"/>
                  <a:pt x="45720" y="0"/>
                  <a:pt x="45720" y="0"/>
                </a:cubicBezTo>
                <a:lnTo>
                  <a:pt x="45720" y="0"/>
                </a:lnTo>
                <a:lnTo>
                  <a:pt x="8717280" y="0"/>
                </a:lnTo>
                <a:lnTo>
                  <a:pt x="8717280" y="0"/>
                </a:lnTo>
                <a:cubicBezTo>
                  <a:pt x="8742553" y="0"/>
                  <a:pt x="8763000" y="20447"/>
                  <a:pt x="8763000" y="45719"/>
                </a:cubicBezTo>
                <a:cubicBezTo>
                  <a:pt x="8763000" y="45719"/>
                  <a:pt x="8763000" y="45719"/>
                  <a:pt x="8763000" y="45719"/>
                </a:cubicBezTo>
                <a:lnTo>
                  <a:pt x="8763000" y="45719"/>
                </a:lnTo>
                <a:lnTo>
                  <a:pt x="8763000" y="228600"/>
                </a:lnTo>
                <a:lnTo>
                  <a:pt x="8763000" y="228600"/>
                </a:lnTo>
                <a:cubicBezTo>
                  <a:pt x="8763000" y="253872"/>
                  <a:pt x="8742553" y="274319"/>
                  <a:pt x="8717280" y="274319"/>
                </a:cubicBezTo>
                <a:cubicBezTo>
                  <a:pt x="8717280" y="274319"/>
                  <a:pt x="8717280" y="274319"/>
                  <a:pt x="8717280" y="274319"/>
                </a:cubicBezTo>
                <a:lnTo>
                  <a:pt x="8717280" y="274319"/>
                </a:lnTo>
                <a:lnTo>
                  <a:pt x="45720" y="274319"/>
                </a:lnTo>
                <a:lnTo>
                  <a:pt x="45720" y="274319"/>
                </a:lnTo>
                <a:cubicBezTo>
                  <a:pt x="20472" y="274319"/>
                  <a:pt x="0" y="253872"/>
                  <a:pt x="0" y="228600"/>
                </a:cubicBezTo>
                <a:cubicBezTo>
                  <a:pt x="0" y="228600"/>
                  <a:pt x="0" y="228600"/>
                  <a:pt x="0" y="228600"/>
                </a:cubicBezTo>
                <a:lnTo>
                  <a:pt x="0" y="45719"/>
                </a:lnTo>
              </a:path>
            </a:pathLst>
          </a:custGeom>
          <a:solidFill>
            <a:srgbClr val="CCCED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b="1" dirty="0">
              <a:solidFill>
                <a:schemeClr val="tx2"/>
              </a:solidFill>
              <a:latin typeface="黑T" pitchFamily="34" charset="-120"/>
              <a:ea typeface="黑T" pitchFamily="34" charset="-120"/>
            </a:endParaRPr>
          </a:p>
        </p:txBody>
      </p:sp>
      <p:sp>
        <p:nvSpPr>
          <p:cNvPr id="2" name="标题 1"/>
          <p:cNvSpPr>
            <a:spLocks noGrp="1"/>
          </p:cNvSpPr>
          <p:nvPr>
            <p:ph type="title"/>
          </p:nvPr>
        </p:nvSpPr>
        <p:spPr>
          <a:xfrm>
            <a:off x="457200" y="123508"/>
            <a:ext cx="8229600" cy="714692"/>
          </a:xfrm>
        </p:spPr>
        <p:txBody>
          <a:bodyPr>
            <a:normAutofit/>
          </a:bodyPr>
          <a:lstStyle>
            <a:lvl1pPr algn="l">
              <a:defRPr sz="3600" b="0">
                <a:solidFill>
                  <a:srgbClr val="143C64"/>
                </a:solidFill>
                <a:latin typeface="微软雅黑" panose="020B0503020204020204" pitchFamily="34" charset="-122"/>
                <a:ea typeface="微软雅黑" panose="020B0503020204020204" pitchFamily="34" charset="-122"/>
              </a:defRPr>
            </a:lvl1pPr>
          </a:lstStyle>
          <a:p>
            <a:r>
              <a:rPr lang="zh-CN" altLang="en-US" dirty="0" smtClean="0"/>
              <a:t>单击此处编辑母版标题样式</a:t>
            </a:r>
            <a:endParaRPr lang="zh-CN" altLang="en-US" dirty="0"/>
          </a:p>
        </p:txBody>
      </p:sp>
      <p:sp>
        <p:nvSpPr>
          <p:cNvPr id="11" name="内容占位符 10"/>
          <p:cNvSpPr>
            <a:spLocks noGrp="1"/>
          </p:cNvSpPr>
          <p:nvPr>
            <p:ph sz="quarter" idx="13"/>
          </p:nvPr>
        </p:nvSpPr>
        <p:spPr>
          <a:xfrm>
            <a:off x="457200" y="1371600"/>
            <a:ext cx="4038600" cy="4800600"/>
          </a:xfrm>
        </p:spPr>
        <p:txBody>
          <a:bodyPr>
            <a:normAutofit/>
          </a:bodyPr>
          <a:lstStyle>
            <a:lvl1pPr>
              <a:defRPr sz="2800">
                <a:solidFill>
                  <a:srgbClr val="143C64"/>
                </a:solidFill>
                <a:latin typeface="微软雅黑" panose="020B0503020204020204" pitchFamily="34" charset="-122"/>
                <a:ea typeface="微软雅黑" panose="020B0503020204020204" pitchFamily="34" charset="-122"/>
              </a:defRPr>
            </a:lvl1pPr>
            <a:lvl2pPr>
              <a:defRPr sz="2400">
                <a:solidFill>
                  <a:srgbClr val="143C64"/>
                </a:solidFill>
                <a:latin typeface="微软雅黑" panose="020B0503020204020204" pitchFamily="34" charset="-122"/>
                <a:ea typeface="微软雅黑" panose="020B0503020204020204" pitchFamily="34" charset="-122"/>
              </a:defRPr>
            </a:lvl2pPr>
            <a:lvl3pPr>
              <a:defRPr sz="2000">
                <a:solidFill>
                  <a:srgbClr val="143C64"/>
                </a:solidFill>
                <a:latin typeface="微软雅黑" panose="020B0503020204020204" pitchFamily="34" charset="-122"/>
                <a:ea typeface="微软雅黑" panose="020B0503020204020204" pitchFamily="34" charset="-122"/>
              </a:defRPr>
            </a:lvl3pPr>
            <a:lvl4pPr>
              <a:defRPr sz="1800">
                <a:solidFill>
                  <a:srgbClr val="143C64"/>
                </a:solidFill>
                <a:latin typeface="微软雅黑" panose="020B0503020204020204" pitchFamily="34" charset="-122"/>
                <a:ea typeface="微软雅黑" panose="020B0503020204020204" pitchFamily="34" charset="-122"/>
              </a:defRPr>
            </a:lvl4pPr>
            <a:lvl5pPr>
              <a:defRPr sz="1800">
                <a:solidFill>
                  <a:srgbClr val="143C64"/>
                </a:solidFill>
                <a:latin typeface="微软雅黑" panose="020B0503020204020204" pitchFamily="34" charset="-122"/>
                <a:ea typeface="微软雅黑" panose="020B0503020204020204" pitchFamily="34"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13" name="内容占位符 12"/>
          <p:cNvSpPr>
            <a:spLocks noGrp="1"/>
          </p:cNvSpPr>
          <p:nvPr>
            <p:ph sz="quarter" idx="14"/>
          </p:nvPr>
        </p:nvSpPr>
        <p:spPr>
          <a:xfrm>
            <a:off x="457200" y="914400"/>
            <a:ext cx="8229600" cy="273050"/>
          </a:xfrm>
        </p:spPr>
        <p:txBody>
          <a:bodyPr tIns="0" rIns="0" bIns="0">
            <a:noAutofit/>
          </a:bodyPr>
          <a:lstStyle>
            <a:lvl1pPr marL="0" indent="0">
              <a:buNone/>
              <a:defRPr sz="1800">
                <a:solidFill>
                  <a:srgbClr val="143C64"/>
                </a:solidFill>
                <a:latin typeface="微软雅黑" panose="020B0503020204020204" pitchFamily="34" charset="-122"/>
                <a:ea typeface="微软雅黑" panose="020B0503020204020204" pitchFamily="34" charset="-122"/>
              </a:defRPr>
            </a:lvl1pPr>
          </a:lstStyle>
          <a:p>
            <a:pPr lvl="0"/>
            <a:r>
              <a:rPr lang="zh-CN" altLang="en-US" dirty="0" smtClean="0"/>
              <a:t>单击此处编辑母版文本样式</a:t>
            </a:r>
            <a:endParaRPr lang="zh-CN" altLang="en-US" dirty="0"/>
          </a:p>
        </p:txBody>
      </p:sp>
      <p:sp>
        <p:nvSpPr>
          <p:cNvPr id="10" name="内容占位符 10"/>
          <p:cNvSpPr>
            <a:spLocks noGrp="1"/>
          </p:cNvSpPr>
          <p:nvPr>
            <p:ph sz="quarter" idx="15"/>
          </p:nvPr>
        </p:nvSpPr>
        <p:spPr>
          <a:xfrm>
            <a:off x="4648200" y="1371600"/>
            <a:ext cx="4038600" cy="4800600"/>
          </a:xfrm>
        </p:spPr>
        <p:txBody>
          <a:bodyPr>
            <a:normAutofit/>
          </a:bodyPr>
          <a:lstStyle>
            <a:lvl1pPr>
              <a:defRPr sz="2800">
                <a:solidFill>
                  <a:srgbClr val="143C64"/>
                </a:solidFill>
                <a:latin typeface="微软雅黑" panose="020B0503020204020204" pitchFamily="34" charset="-122"/>
                <a:ea typeface="微软雅黑" panose="020B0503020204020204" pitchFamily="34" charset="-122"/>
              </a:defRPr>
            </a:lvl1pPr>
            <a:lvl2pPr>
              <a:defRPr sz="2400">
                <a:solidFill>
                  <a:srgbClr val="143C64"/>
                </a:solidFill>
                <a:latin typeface="微软雅黑" panose="020B0503020204020204" pitchFamily="34" charset="-122"/>
                <a:ea typeface="微软雅黑" panose="020B0503020204020204" pitchFamily="34" charset="-122"/>
              </a:defRPr>
            </a:lvl2pPr>
            <a:lvl3pPr>
              <a:defRPr sz="2000">
                <a:solidFill>
                  <a:srgbClr val="143C64"/>
                </a:solidFill>
                <a:latin typeface="微软雅黑" panose="020B0503020204020204" pitchFamily="34" charset="-122"/>
                <a:ea typeface="微软雅黑" panose="020B0503020204020204" pitchFamily="34" charset="-122"/>
              </a:defRPr>
            </a:lvl3pPr>
            <a:lvl4pPr>
              <a:defRPr sz="1800">
                <a:solidFill>
                  <a:srgbClr val="143C64"/>
                </a:solidFill>
                <a:latin typeface="微软雅黑" panose="020B0503020204020204" pitchFamily="34" charset="-122"/>
                <a:ea typeface="微软雅黑" panose="020B0503020204020204" pitchFamily="34" charset="-122"/>
              </a:defRPr>
            </a:lvl4pPr>
            <a:lvl5pPr>
              <a:defRPr sz="1800">
                <a:solidFill>
                  <a:srgbClr val="143C64"/>
                </a:solidFill>
                <a:latin typeface="微软雅黑" panose="020B0503020204020204" pitchFamily="34" charset="-122"/>
                <a:ea typeface="微软雅黑" panose="020B0503020204020204" pitchFamily="34"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8" name="日期占位符 2"/>
          <p:cNvSpPr>
            <a:spLocks noGrp="1"/>
          </p:cNvSpPr>
          <p:nvPr>
            <p:ph type="dt" sz="half" idx="16"/>
          </p:nvPr>
        </p:nvSpPr>
        <p:spPr/>
        <p:txBody>
          <a:bodyPr/>
          <a:lstStyle>
            <a:lvl1pPr>
              <a:defRPr smtClean="0">
                <a:solidFill>
                  <a:schemeClr val="tx1"/>
                </a:solidFill>
              </a:defRPr>
            </a:lvl1pPr>
          </a:lstStyle>
          <a:p>
            <a:pPr>
              <a:defRPr/>
            </a:pPr>
            <a:fld id="{BEF6B6B4-C5D4-495D-BB41-38C520FF3449}" type="datetime1">
              <a:rPr lang="en-US" altLang="zh-CN"/>
              <a:pPr>
                <a:defRPr/>
              </a:pPr>
              <a:t>11/26/2013</a:t>
            </a:fld>
            <a:endParaRPr lang="en-US" dirty="0"/>
          </a:p>
        </p:txBody>
      </p:sp>
      <p:sp>
        <p:nvSpPr>
          <p:cNvPr id="9" name="页脚占位符 3"/>
          <p:cNvSpPr>
            <a:spLocks noGrp="1"/>
          </p:cNvSpPr>
          <p:nvPr>
            <p:ph type="ftr" sz="quarter" idx="17"/>
          </p:nvPr>
        </p:nvSpPr>
        <p:spPr/>
        <p:txBody>
          <a:bodyPr/>
          <a:lstStyle>
            <a:lvl1pPr>
              <a:defRPr/>
            </a:lvl1pPr>
          </a:lstStyle>
          <a:p>
            <a:pPr>
              <a:defRPr/>
            </a:pPr>
            <a:endParaRPr lang="en-US"/>
          </a:p>
        </p:txBody>
      </p:sp>
      <p:sp>
        <p:nvSpPr>
          <p:cNvPr id="12" name="灯片编号占位符 4"/>
          <p:cNvSpPr>
            <a:spLocks noGrp="1"/>
          </p:cNvSpPr>
          <p:nvPr>
            <p:ph type="sldNum" sz="quarter" idx="18"/>
          </p:nvPr>
        </p:nvSpPr>
        <p:spPr/>
        <p:txBody>
          <a:bodyPr/>
          <a:lstStyle>
            <a:lvl1pPr>
              <a:defRPr smtClean="0">
                <a:solidFill>
                  <a:schemeClr val="tx1"/>
                </a:solidFill>
              </a:defRPr>
            </a:lvl1pPr>
          </a:lstStyle>
          <a:p>
            <a:pPr>
              <a:defRPr/>
            </a:pPr>
            <a:fld id="{58D156AB-EDE4-4212-B2EA-8E5B48FF717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pic>
        <p:nvPicPr>
          <p:cNvPr id="8" name="图片 8"/>
          <p:cNvPicPr>
            <a:picLocks noChangeAspect="1"/>
          </p:cNvPicPr>
          <p:nvPr userDrawn="1"/>
        </p:nvPicPr>
        <p:blipFill>
          <a:blip r:embed="rId2"/>
          <a:srcRect/>
          <a:stretch>
            <a:fillRect/>
          </a:stretch>
        </p:blipFill>
        <p:spPr bwMode="auto">
          <a:xfrm>
            <a:off x="0" y="5353050"/>
            <a:ext cx="9144000" cy="1504950"/>
          </a:xfrm>
          <a:prstGeom prst="rect">
            <a:avLst/>
          </a:prstGeom>
          <a:noFill/>
          <a:ln w="9525">
            <a:noFill/>
            <a:miter lim="800000"/>
            <a:headEnd/>
            <a:tailEnd/>
          </a:ln>
        </p:spPr>
      </p:pic>
      <p:sp>
        <p:nvSpPr>
          <p:cNvPr id="9" name="Freeform 3"/>
          <p:cNvSpPr/>
          <p:nvPr userDrawn="1"/>
        </p:nvSpPr>
        <p:spPr>
          <a:xfrm>
            <a:off x="0" y="914400"/>
            <a:ext cx="9144000" cy="274638"/>
          </a:xfrm>
          <a:custGeom>
            <a:avLst/>
            <a:gdLst>
              <a:gd name="connsiteX0" fmla="*/ 0 w 8763000"/>
              <a:gd name="connsiteY0" fmla="*/ 45719 h 274319"/>
              <a:gd name="connsiteX1" fmla="*/ 45720 w 8763000"/>
              <a:gd name="connsiteY1" fmla="*/ 0 h 274319"/>
              <a:gd name="connsiteX2" fmla="*/ 45720 w 8763000"/>
              <a:gd name="connsiteY2" fmla="*/ 0 h 274319"/>
              <a:gd name="connsiteX3" fmla="*/ 45720 w 8763000"/>
              <a:gd name="connsiteY3" fmla="*/ 0 h 274319"/>
              <a:gd name="connsiteX4" fmla="*/ 8717280 w 8763000"/>
              <a:gd name="connsiteY4" fmla="*/ 0 h 274319"/>
              <a:gd name="connsiteX5" fmla="*/ 8717280 w 8763000"/>
              <a:gd name="connsiteY5" fmla="*/ 0 h 274319"/>
              <a:gd name="connsiteX6" fmla="*/ 8763000 w 8763000"/>
              <a:gd name="connsiteY6" fmla="*/ 45719 h 274319"/>
              <a:gd name="connsiteX7" fmla="*/ 8763000 w 8763000"/>
              <a:gd name="connsiteY7" fmla="*/ 45719 h 274319"/>
              <a:gd name="connsiteX8" fmla="*/ 8763000 w 8763000"/>
              <a:gd name="connsiteY8" fmla="*/ 45719 h 274319"/>
              <a:gd name="connsiteX9" fmla="*/ 8763000 w 8763000"/>
              <a:gd name="connsiteY9" fmla="*/ 228600 h 274319"/>
              <a:gd name="connsiteX10" fmla="*/ 8763000 w 8763000"/>
              <a:gd name="connsiteY10" fmla="*/ 228600 h 274319"/>
              <a:gd name="connsiteX11" fmla="*/ 8717280 w 8763000"/>
              <a:gd name="connsiteY11" fmla="*/ 274319 h 274319"/>
              <a:gd name="connsiteX12" fmla="*/ 8717280 w 8763000"/>
              <a:gd name="connsiteY12" fmla="*/ 274319 h 274319"/>
              <a:gd name="connsiteX13" fmla="*/ 8717280 w 8763000"/>
              <a:gd name="connsiteY13" fmla="*/ 274319 h 274319"/>
              <a:gd name="connsiteX14" fmla="*/ 45720 w 8763000"/>
              <a:gd name="connsiteY14" fmla="*/ 274319 h 274319"/>
              <a:gd name="connsiteX15" fmla="*/ 45720 w 8763000"/>
              <a:gd name="connsiteY15" fmla="*/ 274319 h 274319"/>
              <a:gd name="connsiteX16" fmla="*/ 0 w 8763000"/>
              <a:gd name="connsiteY16" fmla="*/ 228600 h 274319"/>
              <a:gd name="connsiteX17" fmla="*/ 0 w 8763000"/>
              <a:gd name="connsiteY17" fmla="*/ 228600 h 274319"/>
              <a:gd name="connsiteX18" fmla="*/ 0 w 8763000"/>
              <a:gd name="connsiteY18" fmla="*/ 45719 h 274319"/>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Lst>
            <a:rect l="l" t="t" r="r" b="b"/>
            <a:pathLst>
              <a:path w="8763000" h="274319">
                <a:moveTo>
                  <a:pt x="0" y="45719"/>
                </a:moveTo>
                <a:cubicBezTo>
                  <a:pt x="0" y="20447"/>
                  <a:pt x="20472" y="0"/>
                  <a:pt x="45720" y="0"/>
                </a:cubicBezTo>
                <a:cubicBezTo>
                  <a:pt x="45720" y="0"/>
                  <a:pt x="45720" y="0"/>
                  <a:pt x="45720" y="0"/>
                </a:cubicBezTo>
                <a:lnTo>
                  <a:pt x="45720" y="0"/>
                </a:lnTo>
                <a:lnTo>
                  <a:pt x="8717280" y="0"/>
                </a:lnTo>
                <a:lnTo>
                  <a:pt x="8717280" y="0"/>
                </a:lnTo>
                <a:cubicBezTo>
                  <a:pt x="8742553" y="0"/>
                  <a:pt x="8763000" y="20447"/>
                  <a:pt x="8763000" y="45719"/>
                </a:cubicBezTo>
                <a:cubicBezTo>
                  <a:pt x="8763000" y="45719"/>
                  <a:pt x="8763000" y="45719"/>
                  <a:pt x="8763000" y="45719"/>
                </a:cubicBezTo>
                <a:lnTo>
                  <a:pt x="8763000" y="45719"/>
                </a:lnTo>
                <a:lnTo>
                  <a:pt x="8763000" y="228600"/>
                </a:lnTo>
                <a:lnTo>
                  <a:pt x="8763000" y="228600"/>
                </a:lnTo>
                <a:cubicBezTo>
                  <a:pt x="8763000" y="253872"/>
                  <a:pt x="8742553" y="274319"/>
                  <a:pt x="8717280" y="274319"/>
                </a:cubicBezTo>
                <a:cubicBezTo>
                  <a:pt x="8717280" y="274319"/>
                  <a:pt x="8717280" y="274319"/>
                  <a:pt x="8717280" y="274319"/>
                </a:cubicBezTo>
                <a:lnTo>
                  <a:pt x="8717280" y="274319"/>
                </a:lnTo>
                <a:lnTo>
                  <a:pt x="45720" y="274319"/>
                </a:lnTo>
                <a:lnTo>
                  <a:pt x="45720" y="274319"/>
                </a:lnTo>
                <a:cubicBezTo>
                  <a:pt x="20472" y="274319"/>
                  <a:pt x="0" y="253872"/>
                  <a:pt x="0" y="228600"/>
                </a:cubicBezTo>
                <a:cubicBezTo>
                  <a:pt x="0" y="228600"/>
                  <a:pt x="0" y="228600"/>
                  <a:pt x="0" y="228600"/>
                </a:cubicBezTo>
                <a:lnTo>
                  <a:pt x="0" y="45719"/>
                </a:lnTo>
              </a:path>
            </a:pathLst>
          </a:custGeom>
          <a:solidFill>
            <a:srgbClr val="CCCED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b="1" dirty="0">
              <a:solidFill>
                <a:schemeClr val="tx2"/>
              </a:solidFill>
              <a:latin typeface="黑T" pitchFamily="34" charset="-120"/>
              <a:ea typeface="黑T" pitchFamily="34" charset="-120"/>
            </a:endParaRPr>
          </a:p>
        </p:txBody>
      </p:sp>
      <p:cxnSp>
        <p:nvCxnSpPr>
          <p:cNvPr id="12" name="直接连接符 7"/>
          <p:cNvCxnSpPr/>
          <p:nvPr userDrawn="1"/>
        </p:nvCxnSpPr>
        <p:spPr>
          <a:xfrm>
            <a:off x="3908425" y="3657600"/>
            <a:ext cx="133191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a:off x="4572000" y="2743200"/>
            <a:ext cx="0" cy="183673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p:nvPr>
        </p:nvSpPr>
        <p:spPr>
          <a:xfrm>
            <a:off x="457200" y="123508"/>
            <a:ext cx="8229600" cy="714692"/>
          </a:xfrm>
        </p:spPr>
        <p:txBody>
          <a:bodyPr>
            <a:normAutofit/>
          </a:bodyPr>
          <a:lstStyle>
            <a:lvl1pPr algn="l">
              <a:defRPr sz="3600" b="0">
                <a:solidFill>
                  <a:srgbClr val="143C64"/>
                </a:solidFill>
                <a:latin typeface="微软雅黑" panose="020B0503020204020204" pitchFamily="34" charset="-122"/>
                <a:ea typeface="微软雅黑" panose="020B0503020204020204" pitchFamily="34" charset="-122"/>
              </a:defRPr>
            </a:lvl1pPr>
          </a:lstStyle>
          <a:p>
            <a:r>
              <a:rPr lang="zh-CN" altLang="en-US" dirty="0" smtClean="0"/>
              <a:t>单击此处编辑母版标题样式</a:t>
            </a:r>
            <a:endParaRPr lang="zh-CN" altLang="en-US" dirty="0"/>
          </a:p>
        </p:txBody>
      </p:sp>
      <p:sp>
        <p:nvSpPr>
          <p:cNvPr id="11" name="内容占位符 10"/>
          <p:cNvSpPr>
            <a:spLocks noGrp="1"/>
          </p:cNvSpPr>
          <p:nvPr>
            <p:ph sz="quarter" idx="13"/>
          </p:nvPr>
        </p:nvSpPr>
        <p:spPr>
          <a:xfrm>
            <a:off x="457200" y="1219200"/>
            <a:ext cx="4038600" cy="2378075"/>
          </a:xfrm>
        </p:spPr>
        <p:txBody>
          <a:bodyPr>
            <a:normAutofit/>
          </a:bodyPr>
          <a:lstStyle>
            <a:lvl1pPr>
              <a:defRPr sz="2800">
                <a:solidFill>
                  <a:srgbClr val="143C64"/>
                </a:solidFill>
                <a:latin typeface="微软雅黑" panose="020B0503020204020204" pitchFamily="34" charset="-122"/>
                <a:ea typeface="微软雅黑" panose="020B0503020204020204" pitchFamily="34" charset="-122"/>
              </a:defRPr>
            </a:lvl1pPr>
            <a:lvl2pPr>
              <a:defRPr sz="2400">
                <a:solidFill>
                  <a:srgbClr val="143C64"/>
                </a:solidFill>
                <a:latin typeface="微软雅黑" panose="020B0503020204020204" pitchFamily="34" charset="-122"/>
                <a:ea typeface="微软雅黑" panose="020B0503020204020204" pitchFamily="34" charset="-122"/>
              </a:defRPr>
            </a:lvl2pPr>
            <a:lvl3pPr>
              <a:defRPr sz="2000">
                <a:solidFill>
                  <a:srgbClr val="143C64"/>
                </a:solidFill>
                <a:latin typeface="微软雅黑" panose="020B0503020204020204" pitchFamily="34" charset="-122"/>
                <a:ea typeface="微软雅黑" panose="020B0503020204020204" pitchFamily="34" charset="-122"/>
              </a:defRPr>
            </a:lvl3pPr>
            <a:lvl4pPr>
              <a:defRPr sz="1800">
                <a:solidFill>
                  <a:srgbClr val="143C64"/>
                </a:solidFill>
                <a:latin typeface="微软雅黑" panose="020B0503020204020204" pitchFamily="34" charset="-122"/>
                <a:ea typeface="微软雅黑" panose="020B0503020204020204" pitchFamily="34" charset="-122"/>
              </a:defRPr>
            </a:lvl4pPr>
            <a:lvl5pPr>
              <a:defRPr sz="1800">
                <a:solidFill>
                  <a:srgbClr val="143C64"/>
                </a:solidFill>
                <a:latin typeface="微软雅黑" panose="020B0503020204020204" pitchFamily="34" charset="-122"/>
                <a:ea typeface="微软雅黑" panose="020B0503020204020204" pitchFamily="34"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13" name="内容占位符 12"/>
          <p:cNvSpPr>
            <a:spLocks noGrp="1"/>
          </p:cNvSpPr>
          <p:nvPr>
            <p:ph sz="quarter" idx="14"/>
          </p:nvPr>
        </p:nvSpPr>
        <p:spPr>
          <a:xfrm>
            <a:off x="457200" y="914400"/>
            <a:ext cx="8229600" cy="273050"/>
          </a:xfrm>
        </p:spPr>
        <p:txBody>
          <a:bodyPr tIns="0" rIns="0" bIns="0">
            <a:noAutofit/>
          </a:bodyPr>
          <a:lstStyle>
            <a:lvl1pPr marL="0" indent="0">
              <a:buNone/>
              <a:defRPr sz="1800">
                <a:solidFill>
                  <a:srgbClr val="143C64"/>
                </a:solidFill>
                <a:latin typeface="微软雅黑" panose="020B0503020204020204" pitchFamily="34" charset="-122"/>
                <a:ea typeface="微软雅黑" panose="020B0503020204020204" pitchFamily="34" charset="-122"/>
              </a:defRPr>
            </a:lvl1pPr>
          </a:lstStyle>
          <a:p>
            <a:pPr lvl="0"/>
            <a:r>
              <a:rPr lang="zh-CN" altLang="en-US" dirty="0" smtClean="0"/>
              <a:t>单击此处编辑母版文本样式</a:t>
            </a:r>
            <a:endParaRPr lang="zh-CN" altLang="en-US" dirty="0"/>
          </a:p>
        </p:txBody>
      </p:sp>
      <p:sp>
        <p:nvSpPr>
          <p:cNvPr id="10" name="内容占位符 10"/>
          <p:cNvSpPr>
            <a:spLocks noGrp="1"/>
          </p:cNvSpPr>
          <p:nvPr>
            <p:ph sz="quarter" idx="15"/>
          </p:nvPr>
        </p:nvSpPr>
        <p:spPr>
          <a:xfrm>
            <a:off x="4648200" y="1219200"/>
            <a:ext cx="4038600" cy="2378075"/>
          </a:xfrm>
        </p:spPr>
        <p:txBody>
          <a:bodyPr>
            <a:normAutofit/>
          </a:bodyPr>
          <a:lstStyle>
            <a:lvl1pPr>
              <a:defRPr sz="2800">
                <a:solidFill>
                  <a:srgbClr val="143C64"/>
                </a:solidFill>
                <a:latin typeface="微软雅黑" panose="020B0503020204020204" pitchFamily="34" charset="-122"/>
                <a:ea typeface="微软雅黑" panose="020B0503020204020204" pitchFamily="34" charset="-122"/>
              </a:defRPr>
            </a:lvl1pPr>
            <a:lvl2pPr>
              <a:defRPr sz="2400">
                <a:solidFill>
                  <a:srgbClr val="143C64"/>
                </a:solidFill>
                <a:latin typeface="微软雅黑" panose="020B0503020204020204" pitchFamily="34" charset="-122"/>
                <a:ea typeface="微软雅黑" panose="020B0503020204020204" pitchFamily="34" charset="-122"/>
              </a:defRPr>
            </a:lvl2pPr>
            <a:lvl3pPr>
              <a:defRPr sz="2000">
                <a:solidFill>
                  <a:srgbClr val="143C64"/>
                </a:solidFill>
                <a:latin typeface="微软雅黑" panose="020B0503020204020204" pitchFamily="34" charset="-122"/>
                <a:ea typeface="微软雅黑" panose="020B0503020204020204" pitchFamily="34" charset="-122"/>
              </a:defRPr>
            </a:lvl3pPr>
            <a:lvl4pPr>
              <a:defRPr sz="1800">
                <a:solidFill>
                  <a:srgbClr val="143C64"/>
                </a:solidFill>
                <a:latin typeface="微软雅黑" panose="020B0503020204020204" pitchFamily="34" charset="-122"/>
                <a:ea typeface="微软雅黑" panose="020B0503020204020204" pitchFamily="34" charset="-122"/>
              </a:defRPr>
            </a:lvl4pPr>
            <a:lvl5pPr>
              <a:defRPr sz="1800">
                <a:solidFill>
                  <a:srgbClr val="143C64"/>
                </a:solidFill>
                <a:latin typeface="微软雅黑" panose="020B0503020204020204" pitchFamily="34" charset="-122"/>
                <a:ea typeface="微软雅黑" panose="020B0503020204020204" pitchFamily="34"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15" name="内容占位符 10"/>
          <p:cNvSpPr>
            <a:spLocks noGrp="1"/>
          </p:cNvSpPr>
          <p:nvPr>
            <p:ph sz="quarter" idx="16"/>
          </p:nvPr>
        </p:nvSpPr>
        <p:spPr>
          <a:xfrm>
            <a:off x="457200" y="3733800"/>
            <a:ext cx="4038600" cy="2378075"/>
          </a:xfrm>
        </p:spPr>
        <p:txBody>
          <a:bodyPr>
            <a:normAutofit/>
          </a:bodyPr>
          <a:lstStyle>
            <a:lvl1pPr>
              <a:defRPr sz="2800">
                <a:solidFill>
                  <a:srgbClr val="143C64"/>
                </a:solidFill>
                <a:latin typeface="微软雅黑" panose="020B0503020204020204" pitchFamily="34" charset="-122"/>
                <a:ea typeface="微软雅黑" panose="020B0503020204020204" pitchFamily="34" charset="-122"/>
              </a:defRPr>
            </a:lvl1pPr>
            <a:lvl2pPr>
              <a:defRPr sz="2400">
                <a:solidFill>
                  <a:srgbClr val="143C64"/>
                </a:solidFill>
                <a:latin typeface="微软雅黑" panose="020B0503020204020204" pitchFamily="34" charset="-122"/>
                <a:ea typeface="微软雅黑" panose="020B0503020204020204" pitchFamily="34" charset="-122"/>
              </a:defRPr>
            </a:lvl2pPr>
            <a:lvl3pPr>
              <a:defRPr sz="2000">
                <a:solidFill>
                  <a:srgbClr val="143C64"/>
                </a:solidFill>
                <a:latin typeface="微软雅黑" panose="020B0503020204020204" pitchFamily="34" charset="-122"/>
                <a:ea typeface="微软雅黑" panose="020B0503020204020204" pitchFamily="34" charset="-122"/>
              </a:defRPr>
            </a:lvl3pPr>
            <a:lvl4pPr>
              <a:defRPr sz="1800">
                <a:solidFill>
                  <a:srgbClr val="143C64"/>
                </a:solidFill>
                <a:latin typeface="微软雅黑" panose="020B0503020204020204" pitchFamily="34" charset="-122"/>
                <a:ea typeface="微软雅黑" panose="020B0503020204020204" pitchFamily="34" charset="-122"/>
              </a:defRPr>
            </a:lvl4pPr>
            <a:lvl5pPr>
              <a:defRPr sz="1800">
                <a:solidFill>
                  <a:srgbClr val="143C64"/>
                </a:solidFill>
                <a:latin typeface="微软雅黑" panose="020B0503020204020204" pitchFamily="34" charset="-122"/>
                <a:ea typeface="微软雅黑" panose="020B0503020204020204" pitchFamily="34"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16" name="内容占位符 10"/>
          <p:cNvSpPr>
            <a:spLocks noGrp="1"/>
          </p:cNvSpPr>
          <p:nvPr>
            <p:ph sz="quarter" idx="17"/>
          </p:nvPr>
        </p:nvSpPr>
        <p:spPr>
          <a:xfrm>
            <a:off x="4648200" y="3733800"/>
            <a:ext cx="4038600" cy="2378075"/>
          </a:xfrm>
        </p:spPr>
        <p:txBody>
          <a:bodyPr>
            <a:normAutofit/>
          </a:bodyPr>
          <a:lstStyle>
            <a:lvl1pPr>
              <a:defRPr sz="2800">
                <a:solidFill>
                  <a:srgbClr val="143C64"/>
                </a:solidFill>
                <a:latin typeface="微软雅黑" panose="020B0503020204020204" pitchFamily="34" charset="-122"/>
                <a:ea typeface="微软雅黑" panose="020B0503020204020204" pitchFamily="34" charset="-122"/>
              </a:defRPr>
            </a:lvl1pPr>
            <a:lvl2pPr>
              <a:defRPr sz="2400">
                <a:solidFill>
                  <a:srgbClr val="143C64"/>
                </a:solidFill>
                <a:latin typeface="微软雅黑" panose="020B0503020204020204" pitchFamily="34" charset="-122"/>
                <a:ea typeface="微软雅黑" panose="020B0503020204020204" pitchFamily="34" charset="-122"/>
              </a:defRPr>
            </a:lvl2pPr>
            <a:lvl3pPr>
              <a:defRPr sz="2000">
                <a:solidFill>
                  <a:srgbClr val="143C64"/>
                </a:solidFill>
                <a:latin typeface="微软雅黑" panose="020B0503020204020204" pitchFamily="34" charset="-122"/>
                <a:ea typeface="微软雅黑" panose="020B0503020204020204" pitchFamily="34" charset="-122"/>
              </a:defRPr>
            </a:lvl3pPr>
            <a:lvl4pPr>
              <a:defRPr sz="1800">
                <a:solidFill>
                  <a:srgbClr val="143C64"/>
                </a:solidFill>
                <a:latin typeface="微软雅黑" panose="020B0503020204020204" pitchFamily="34" charset="-122"/>
                <a:ea typeface="微软雅黑" panose="020B0503020204020204" pitchFamily="34" charset="-122"/>
              </a:defRPr>
            </a:lvl4pPr>
            <a:lvl5pPr>
              <a:defRPr sz="1800">
                <a:solidFill>
                  <a:srgbClr val="143C64"/>
                </a:solidFill>
                <a:latin typeface="微软雅黑" panose="020B0503020204020204" pitchFamily="34" charset="-122"/>
                <a:ea typeface="微软雅黑" panose="020B0503020204020204" pitchFamily="34"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17" name="日期占位符 2"/>
          <p:cNvSpPr>
            <a:spLocks noGrp="1"/>
          </p:cNvSpPr>
          <p:nvPr>
            <p:ph type="dt" sz="half" idx="18"/>
          </p:nvPr>
        </p:nvSpPr>
        <p:spPr/>
        <p:txBody>
          <a:bodyPr/>
          <a:lstStyle>
            <a:lvl1pPr>
              <a:defRPr smtClean="0">
                <a:solidFill>
                  <a:schemeClr val="tx1"/>
                </a:solidFill>
              </a:defRPr>
            </a:lvl1pPr>
          </a:lstStyle>
          <a:p>
            <a:pPr>
              <a:defRPr/>
            </a:pPr>
            <a:fld id="{D87D1F87-9930-476D-80A8-80041B0B5AFD}" type="datetime1">
              <a:rPr lang="en-US" altLang="zh-CN"/>
              <a:pPr>
                <a:defRPr/>
              </a:pPr>
              <a:t>11/26/2013</a:t>
            </a:fld>
            <a:endParaRPr lang="en-US" dirty="0"/>
          </a:p>
        </p:txBody>
      </p:sp>
      <p:sp>
        <p:nvSpPr>
          <p:cNvPr id="18" name="页脚占位符 3"/>
          <p:cNvSpPr>
            <a:spLocks noGrp="1"/>
          </p:cNvSpPr>
          <p:nvPr>
            <p:ph type="ftr" sz="quarter" idx="19"/>
          </p:nvPr>
        </p:nvSpPr>
        <p:spPr/>
        <p:txBody>
          <a:bodyPr/>
          <a:lstStyle>
            <a:lvl1pPr>
              <a:defRPr/>
            </a:lvl1pPr>
          </a:lstStyle>
          <a:p>
            <a:pPr>
              <a:defRPr/>
            </a:pPr>
            <a:endParaRPr lang="en-US"/>
          </a:p>
        </p:txBody>
      </p:sp>
      <p:sp>
        <p:nvSpPr>
          <p:cNvPr id="19" name="灯片编号占位符 4"/>
          <p:cNvSpPr>
            <a:spLocks noGrp="1"/>
          </p:cNvSpPr>
          <p:nvPr>
            <p:ph type="sldNum" sz="quarter" idx="20"/>
          </p:nvPr>
        </p:nvSpPr>
        <p:spPr/>
        <p:txBody>
          <a:bodyPr/>
          <a:lstStyle>
            <a:lvl1pPr>
              <a:defRPr smtClean="0">
                <a:solidFill>
                  <a:schemeClr val="tx1"/>
                </a:solidFill>
              </a:defRPr>
            </a:lvl1pPr>
          </a:lstStyle>
          <a:p>
            <a:pPr>
              <a:defRPr/>
            </a:pPr>
            <a:fld id="{65B1B85C-BBE5-4DA9-92E0-ADD18C4AA55D}"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pic>
        <p:nvPicPr>
          <p:cNvPr id="7" name="图片 8"/>
          <p:cNvPicPr>
            <a:picLocks noChangeAspect="1"/>
          </p:cNvPicPr>
          <p:nvPr userDrawn="1"/>
        </p:nvPicPr>
        <p:blipFill>
          <a:blip r:embed="rId2"/>
          <a:srcRect/>
          <a:stretch>
            <a:fillRect/>
          </a:stretch>
        </p:blipFill>
        <p:spPr bwMode="auto">
          <a:xfrm>
            <a:off x="0" y="5353050"/>
            <a:ext cx="9144000" cy="1504950"/>
          </a:xfrm>
          <a:prstGeom prst="rect">
            <a:avLst/>
          </a:prstGeom>
          <a:noFill/>
          <a:ln w="9525">
            <a:noFill/>
            <a:miter lim="800000"/>
            <a:headEnd/>
            <a:tailEnd/>
          </a:ln>
        </p:spPr>
      </p:pic>
      <p:sp>
        <p:nvSpPr>
          <p:cNvPr id="8" name="Freeform 3"/>
          <p:cNvSpPr/>
          <p:nvPr userDrawn="1"/>
        </p:nvSpPr>
        <p:spPr>
          <a:xfrm>
            <a:off x="0" y="914400"/>
            <a:ext cx="9144000" cy="274638"/>
          </a:xfrm>
          <a:custGeom>
            <a:avLst/>
            <a:gdLst>
              <a:gd name="connsiteX0" fmla="*/ 0 w 8763000"/>
              <a:gd name="connsiteY0" fmla="*/ 45719 h 274319"/>
              <a:gd name="connsiteX1" fmla="*/ 45720 w 8763000"/>
              <a:gd name="connsiteY1" fmla="*/ 0 h 274319"/>
              <a:gd name="connsiteX2" fmla="*/ 45720 w 8763000"/>
              <a:gd name="connsiteY2" fmla="*/ 0 h 274319"/>
              <a:gd name="connsiteX3" fmla="*/ 45720 w 8763000"/>
              <a:gd name="connsiteY3" fmla="*/ 0 h 274319"/>
              <a:gd name="connsiteX4" fmla="*/ 8717280 w 8763000"/>
              <a:gd name="connsiteY4" fmla="*/ 0 h 274319"/>
              <a:gd name="connsiteX5" fmla="*/ 8717280 w 8763000"/>
              <a:gd name="connsiteY5" fmla="*/ 0 h 274319"/>
              <a:gd name="connsiteX6" fmla="*/ 8763000 w 8763000"/>
              <a:gd name="connsiteY6" fmla="*/ 45719 h 274319"/>
              <a:gd name="connsiteX7" fmla="*/ 8763000 w 8763000"/>
              <a:gd name="connsiteY7" fmla="*/ 45719 h 274319"/>
              <a:gd name="connsiteX8" fmla="*/ 8763000 w 8763000"/>
              <a:gd name="connsiteY8" fmla="*/ 45719 h 274319"/>
              <a:gd name="connsiteX9" fmla="*/ 8763000 w 8763000"/>
              <a:gd name="connsiteY9" fmla="*/ 228600 h 274319"/>
              <a:gd name="connsiteX10" fmla="*/ 8763000 w 8763000"/>
              <a:gd name="connsiteY10" fmla="*/ 228600 h 274319"/>
              <a:gd name="connsiteX11" fmla="*/ 8717280 w 8763000"/>
              <a:gd name="connsiteY11" fmla="*/ 274319 h 274319"/>
              <a:gd name="connsiteX12" fmla="*/ 8717280 w 8763000"/>
              <a:gd name="connsiteY12" fmla="*/ 274319 h 274319"/>
              <a:gd name="connsiteX13" fmla="*/ 8717280 w 8763000"/>
              <a:gd name="connsiteY13" fmla="*/ 274319 h 274319"/>
              <a:gd name="connsiteX14" fmla="*/ 45720 w 8763000"/>
              <a:gd name="connsiteY14" fmla="*/ 274319 h 274319"/>
              <a:gd name="connsiteX15" fmla="*/ 45720 w 8763000"/>
              <a:gd name="connsiteY15" fmla="*/ 274319 h 274319"/>
              <a:gd name="connsiteX16" fmla="*/ 0 w 8763000"/>
              <a:gd name="connsiteY16" fmla="*/ 228600 h 274319"/>
              <a:gd name="connsiteX17" fmla="*/ 0 w 8763000"/>
              <a:gd name="connsiteY17" fmla="*/ 228600 h 274319"/>
              <a:gd name="connsiteX18" fmla="*/ 0 w 8763000"/>
              <a:gd name="connsiteY18" fmla="*/ 45719 h 274319"/>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Lst>
            <a:rect l="l" t="t" r="r" b="b"/>
            <a:pathLst>
              <a:path w="8763000" h="274319">
                <a:moveTo>
                  <a:pt x="0" y="45719"/>
                </a:moveTo>
                <a:cubicBezTo>
                  <a:pt x="0" y="20447"/>
                  <a:pt x="20472" y="0"/>
                  <a:pt x="45720" y="0"/>
                </a:cubicBezTo>
                <a:cubicBezTo>
                  <a:pt x="45720" y="0"/>
                  <a:pt x="45720" y="0"/>
                  <a:pt x="45720" y="0"/>
                </a:cubicBezTo>
                <a:lnTo>
                  <a:pt x="45720" y="0"/>
                </a:lnTo>
                <a:lnTo>
                  <a:pt x="8717280" y="0"/>
                </a:lnTo>
                <a:lnTo>
                  <a:pt x="8717280" y="0"/>
                </a:lnTo>
                <a:cubicBezTo>
                  <a:pt x="8742553" y="0"/>
                  <a:pt x="8763000" y="20447"/>
                  <a:pt x="8763000" y="45719"/>
                </a:cubicBezTo>
                <a:cubicBezTo>
                  <a:pt x="8763000" y="45719"/>
                  <a:pt x="8763000" y="45719"/>
                  <a:pt x="8763000" y="45719"/>
                </a:cubicBezTo>
                <a:lnTo>
                  <a:pt x="8763000" y="45719"/>
                </a:lnTo>
                <a:lnTo>
                  <a:pt x="8763000" y="228600"/>
                </a:lnTo>
                <a:lnTo>
                  <a:pt x="8763000" y="228600"/>
                </a:lnTo>
                <a:cubicBezTo>
                  <a:pt x="8763000" y="253872"/>
                  <a:pt x="8742553" y="274319"/>
                  <a:pt x="8717280" y="274319"/>
                </a:cubicBezTo>
                <a:cubicBezTo>
                  <a:pt x="8717280" y="274319"/>
                  <a:pt x="8717280" y="274319"/>
                  <a:pt x="8717280" y="274319"/>
                </a:cubicBezTo>
                <a:lnTo>
                  <a:pt x="8717280" y="274319"/>
                </a:lnTo>
                <a:lnTo>
                  <a:pt x="45720" y="274319"/>
                </a:lnTo>
                <a:lnTo>
                  <a:pt x="45720" y="274319"/>
                </a:lnTo>
                <a:cubicBezTo>
                  <a:pt x="20472" y="274319"/>
                  <a:pt x="0" y="253872"/>
                  <a:pt x="0" y="228600"/>
                </a:cubicBezTo>
                <a:cubicBezTo>
                  <a:pt x="0" y="228600"/>
                  <a:pt x="0" y="228600"/>
                  <a:pt x="0" y="228600"/>
                </a:cubicBezTo>
                <a:lnTo>
                  <a:pt x="0" y="45719"/>
                </a:lnTo>
              </a:path>
            </a:pathLst>
          </a:custGeom>
          <a:solidFill>
            <a:srgbClr val="CCCED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b="1" dirty="0">
              <a:solidFill>
                <a:schemeClr val="tx2"/>
              </a:solidFill>
              <a:latin typeface="黑T" pitchFamily="34" charset="-120"/>
              <a:ea typeface="黑T" pitchFamily="34" charset="-120"/>
            </a:endParaRPr>
          </a:p>
        </p:txBody>
      </p:sp>
      <p:cxnSp>
        <p:nvCxnSpPr>
          <p:cNvPr id="9" name="直接连接符 7"/>
          <p:cNvCxnSpPr/>
          <p:nvPr userDrawn="1"/>
        </p:nvCxnSpPr>
        <p:spPr>
          <a:xfrm>
            <a:off x="3908425" y="3657600"/>
            <a:ext cx="133191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3"/>
          <p:cNvCxnSpPr/>
          <p:nvPr userDrawn="1"/>
        </p:nvCxnSpPr>
        <p:spPr>
          <a:xfrm>
            <a:off x="4572000" y="2743200"/>
            <a:ext cx="0" cy="183673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p:nvPr>
        </p:nvSpPr>
        <p:spPr>
          <a:xfrm>
            <a:off x="457200" y="123508"/>
            <a:ext cx="8229600" cy="714692"/>
          </a:xfrm>
        </p:spPr>
        <p:txBody>
          <a:bodyPr>
            <a:normAutofit/>
          </a:bodyPr>
          <a:lstStyle>
            <a:lvl1pPr algn="l">
              <a:defRPr sz="3600" b="0">
                <a:solidFill>
                  <a:srgbClr val="143C64"/>
                </a:solidFill>
                <a:latin typeface="微软雅黑" panose="020B0503020204020204" pitchFamily="34" charset="-122"/>
                <a:ea typeface="微软雅黑" panose="020B0503020204020204" pitchFamily="34" charset="-122"/>
              </a:defRPr>
            </a:lvl1pPr>
          </a:lstStyle>
          <a:p>
            <a:r>
              <a:rPr lang="zh-CN" altLang="en-US" dirty="0" smtClean="0"/>
              <a:t>单击此处编辑母版标题样式</a:t>
            </a:r>
            <a:endParaRPr lang="zh-CN" altLang="en-US" dirty="0"/>
          </a:p>
        </p:txBody>
      </p:sp>
      <p:sp>
        <p:nvSpPr>
          <p:cNvPr id="11" name="内容占位符 10"/>
          <p:cNvSpPr>
            <a:spLocks noGrp="1"/>
          </p:cNvSpPr>
          <p:nvPr>
            <p:ph sz="quarter" idx="13"/>
          </p:nvPr>
        </p:nvSpPr>
        <p:spPr>
          <a:xfrm>
            <a:off x="457200" y="1219200"/>
            <a:ext cx="4038600" cy="4892675"/>
          </a:xfrm>
        </p:spPr>
        <p:txBody>
          <a:bodyPr>
            <a:normAutofit/>
          </a:bodyPr>
          <a:lstStyle>
            <a:lvl1pPr>
              <a:defRPr sz="2800">
                <a:solidFill>
                  <a:srgbClr val="143C64"/>
                </a:solidFill>
                <a:latin typeface="微软雅黑" panose="020B0503020204020204" pitchFamily="34" charset="-122"/>
                <a:ea typeface="微软雅黑" panose="020B0503020204020204" pitchFamily="34" charset="-122"/>
              </a:defRPr>
            </a:lvl1pPr>
            <a:lvl2pPr>
              <a:defRPr sz="2400">
                <a:solidFill>
                  <a:srgbClr val="143C64"/>
                </a:solidFill>
                <a:latin typeface="微软雅黑" panose="020B0503020204020204" pitchFamily="34" charset="-122"/>
                <a:ea typeface="微软雅黑" panose="020B0503020204020204" pitchFamily="34" charset="-122"/>
              </a:defRPr>
            </a:lvl2pPr>
            <a:lvl3pPr>
              <a:defRPr sz="2000">
                <a:solidFill>
                  <a:srgbClr val="143C64"/>
                </a:solidFill>
                <a:latin typeface="微软雅黑" panose="020B0503020204020204" pitchFamily="34" charset="-122"/>
                <a:ea typeface="微软雅黑" panose="020B0503020204020204" pitchFamily="34" charset="-122"/>
              </a:defRPr>
            </a:lvl3pPr>
            <a:lvl4pPr>
              <a:defRPr sz="1800">
                <a:solidFill>
                  <a:srgbClr val="143C64"/>
                </a:solidFill>
                <a:latin typeface="微软雅黑" panose="020B0503020204020204" pitchFamily="34" charset="-122"/>
                <a:ea typeface="微软雅黑" panose="020B0503020204020204" pitchFamily="34" charset="-122"/>
              </a:defRPr>
            </a:lvl4pPr>
            <a:lvl5pPr>
              <a:defRPr sz="1800">
                <a:solidFill>
                  <a:srgbClr val="143C64"/>
                </a:solidFill>
                <a:latin typeface="微软雅黑" panose="020B0503020204020204" pitchFamily="34" charset="-122"/>
                <a:ea typeface="微软雅黑" panose="020B0503020204020204" pitchFamily="34"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13" name="内容占位符 12"/>
          <p:cNvSpPr>
            <a:spLocks noGrp="1"/>
          </p:cNvSpPr>
          <p:nvPr>
            <p:ph sz="quarter" idx="14"/>
          </p:nvPr>
        </p:nvSpPr>
        <p:spPr>
          <a:xfrm>
            <a:off x="457200" y="914400"/>
            <a:ext cx="8229600" cy="273050"/>
          </a:xfrm>
        </p:spPr>
        <p:txBody>
          <a:bodyPr tIns="0" rIns="0" bIns="0">
            <a:noAutofit/>
          </a:bodyPr>
          <a:lstStyle>
            <a:lvl1pPr marL="0" indent="0">
              <a:buNone/>
              <a:defRPr sz="1800">
                <a:solidFill>
                  <a:srgbClr val="143C64"/>
                </a:solidFill>
                <a:latin typeface="微软雅黑" panose="020B0503020204020204" pitchFamily="34" charset="-122"/>
                <a:ea typeface="微软雅黑" panose="020B0503020204020204" pitchFamily="34" charset="-122"/>
              </a:defRPr>
            </a:lvl1pPr>
          </a:lstStyle>
          <a:p>
            <a:pPr lvl="0"/>
            <a:r>
              <a:rPr lang="zh-CN" altLang="en-US" dirty="0" smtClean="0"/>
              <a:t>单击此处编辑母版文本样式</a:t>
            </a:r>
            <a:endParaRPr lang="zh-CN" altLang="en-US" dirty="0"/>
          </a:p>
        </p:txBody>
      </p:sp>
      <p:sp>
        <p:nvSpPr>
          <p:cNvPr id="10" name="内容占位符 10"/>
          <p:cNvSpPr>
            <a:spLocks noGrp="1"/>
          </p:cNvSpPr>
          <p:nvPr>
            <p:ph sz="quarter" idx="15"/>
          </p:nvPr>
        </p:nvSpPr>
        <p:spPr>
          <a:xfrm>
            <a:off x="4648200" y="1219200"/>
            <a:ext cx="4038600" cy="2378075"/>
          </a:xfrm>
        </p:spPr>
        <p:txBody>
          <a:bodyPr>
            <a:normAutofit/>
          </a:bodyPr>
          <a:lstStyle>
            <a:lvl1pPr>
              <a:defRPr sz="2800">
                <a:solidFill>
                  <a:srgbClr val="143C64"/>
                </a:solidFill>
                <a:latin typeface="微软雅黑" panose="020B0503020204020204" pitchFamily="34" charset="-122"/>
                <a:ea typeface="微软雅黑" panose="020B0503020204020204" pitchFamily="34" charset="-122"/>
              </a:defRPr>
            </a:lvl1pPr>
            <a:lvl2pPr>
              <a:defRPr sz="2400">
                <a:solidFill>
                  <a:srgbClr val="143C64"/>
                </a:solidFill>
                <a:latin typeface="微软雅黑" panose="020B0503020204020204" pitchFamily="34" charset="-122"/>
                <a:ea typeface="微软雅黑" panose="020B0503020204020204" pitchFamily="34" charset="-122"/>
              </a:defRPr>
            </a:lvl2pPr>
            <a:lvl3pPr>
              <a:defRPr sz="2000">
                <a:solidFill>
                  <a:srgbClr val="143C64"/>
                </a:solidFill>
                <a:latin typeface="微软雅黑" panose="020B0503020204020204" pitchFamily="34" charset="-122"/>
                <a:ea typeface="微软雅黑" panose="020B0503020204020204" pitchFamily="34" charset="-122"/>
              </a:defRPr>
            </a:lvl3pPr>
            <a:lvl4pPr>
              <a:defRPr sz="1800">
                <a:solidFill>
                  <a:srgbClr val="143C64"/>
                </a:solidFill>
                <a:latin typeface="微软雅黑" panose="020B0503020204020204" pitchFamily="34" charset="-122"/>
                <a:ea typeface="微软雅黑" panose="020B0503020204020204" pitchFamily="34" charset="-122"/>
              </a:defRPr>
            </a:lvl4pPr>
            <a:lvl5pPr>
              <a:defRPr sz="1800">
                <a:solidFill>
                  <a:srgbClr val="143C64"/>
                </a:solidFill>
                <a:latin typeface="微软雅黑" panose="020B0503020204020204" pitchFamily="34" charset="-122"/>
                <a:ea typeface="微软雅黑" panose="020B0503020204020204" pitchFamily="34"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16" name="内容占位符 10"/>
          <p:cNvSpPr>
            <a:spLocks noGrp="1"/>
          </p:cNvSpPr>
          <p:nvPr>
            <p:ph sz="quarter" idx="17"/>
          </p:nvPr>
        </p:nvSpPr>
        <p:spPr>
          <a:xfrm>
            <a:off x="4648200" y="3733800"/>
            <a:ext cx="4038600" cy="2378075"/>
          </a:xfrm>
        </p:spPr>
        <p:txBody>
          <a:bodyPr>
            <a:normAutofit/>
          </a:bodyPr>
          <a:lstStyle>
            <a:lvl1pPr>
              <a:defRPr sz="2800">
                <a:solidFill>
                  <a:srgbClr val="143C64"/>
                </a:solidFill>
                <a:latin typeface="微软雅黑" panose="020B0503020204020204" pitchFamily="34" charset="-122"/>
                <a:ea typeface="微软雅黑" panose="020B0503020204020204" pitchFamily="34" charset="-122"/>
              </a:defRPr>
            </a:lvl1pPr>
            <a:lvl2pPr>
              <a:defRPr sz="2400">
                <a:solidFill>
                  <a:srgbClr val="143C64"/>
                </a:solidFill>
                <a:latin typeface="微软雅黑" panose="020B0503020204020204" pitchFamily="34" charset="-122"/>
                <a:ea typeface="微软雅黑" panose="020B0503020204020204" pitchFamily="34" charset="-122"/>
              </a:defRPr>
            </a:lvl2pPr>
            <a:lvl3pPr>
              <a:defRPr sz="2000">
                <a:solidFill>
                  <a:srgbClr val="143C64"/>
                </a:solidFill>
                <a:latin typeface="微软雅黑" panose="020B0503020204020204" pitchFamily="34" charset="-122"/>
                <a:ea typeface="微软雅黑" panose="020B0503020204020204" pitchFamily="34" charset="-122"/>
              </a:defRPr>
            </a:lvl3pPr>
            <a:lvl4pPr>
              <a:defRPr sz="1800">
                <a:solidFill>
                  <a:srgbClr val="143C64"/>
                </a:solidFill>
                <a:latin typeface="微软雅黑" panose="020B0503020204020204" pitchFamily="34" charset="-122"/>
                <a:ea typeface="微软雅黑" panose="020B0503020204020204" pitchFamily="34" charset="-122"/>
              </a:defRPr>
            </a:lvl4pPr>
            <a:lvl5pPr>
              <a:defRPr sz="1800">
                <a:solidFill>
                  <a:srgbClr val="143C64"/>
                </a:solidFill>
                <a:latin typeface="微软雅黑" panose="020B0503020204020204" pitchFamily="34" charset="-122"/>
                <a:ea typeface="微软雅黑" panose="020B0503020204020204" pitchFamily="34"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14" name="日期占位符 2"/>
          <p:cNvSpPr>
            <a:spLocks noGrp="1"/>
          </p:cNvSpPr>
          <p:nvPr>
            <p:ph type="dt" sz="half" idx="18"/>
          </p:nvPr>
        </p:nvSpPr>
        <p:spPr/>
        <p:txBody>
          <a:bodyPr/>
          <a:lstStyle>
            <a:lvl1pPr>
              <a:defRPr smtClean="0">
                <a:solidFill>
                  <a:schemeClr val="tx1"/>
                </a:solidFill>
              </a:defRPr>
            </a:lvl1pPr>
          </a:lstStyle>
          <a:p>
            <a:pPr>
              <a:defRPr/>
            </a:pPr>
            <a:fld id="{5B65415F-131F-4C5A-9017-D38EF8399B9E}" type="datetime1">
              <a:rPr lang="en-US" altLang="zh-CN"/>
              <a:pPr>
                <a:defRPr/>
              </a:pPr>
              <a:t>11/26/2013</a:t>
            </a:fld>
            <a:endParaRPr lang="en-US" dirty="0"/>
          </a:p>
        </p:txBody>
      </p:sp>
      <p:sp>
        <p:nvSpPr>
          <p:cNvPr id="15" name="页脚占位符 3"/>
          <p:cNvSpPr>
            <a:spLocks noGrp="1"/>
          </p:cNvSpPr>
          <p:nvPr>
            <p:ph type="ftr" sz="quarter" idx="19"/>
          </p:nvPr>
        </p:nvSpPr>
        <p:spPr/>
        <p:txBody>
          <a:bodyPr/>
          <a:lstStyle>
            <a:lvl1pPr>
              <a:defRPr/>
            </a:lvl1pPr>
          </a:lstStyle>
          <a:p>
            <a:pPr>
              <a:defRPr/>
            </a:pPr>
            <a:endParaRPr lang="en-US"/>
          </a:p>
        </p:txBody>
      </p:sp>
      <p:sp>
        <p:nvSpPr>
          <p:cNvPr id="17" name="灯片编号占位符 4"/>
          <p:cNvSpPr>
            <a:spLocks noGrp="1"/>
          </p:cNvSpPr>
          <p:nvPr>
            <p:ph type="sldNum" sz="quarter" idx="20"/>
          </p:nvPr>
        </p:nvSpPr>
        <p:spPr/>
        <p:txBody>
          <a:bodyPr/>
          <a:lstStyle>
            <a:lvl1pPr>
              <a:defRPr smtClean="0">
                <a:solidFill>
                  <a:schemeClr val="tx1"/>
                </a:solidFill>
              </a:defRPr>
            </a:lvl1pPr>
          </a:lstStyle>
          <a:p>
            <a:pPr>
              <a:defRPr/>
            </a:pPr>
            <a:fld id="{F4F800CE-44FE-489A-9383-BE7DBB782FC7}"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pic>
        <p:nvPicPr>
          <p:cNvPr id="14" name="图片 8"/>
          <p:cNvPicPr>
            <a:picLocks noChangeAspect="1"/>
          </p:cNvPicPr>
          <p:nvPr userDrawn="1"/>
        </p:nvPicPr>
        <p:blipFill>
          <a:blip r:embed="rId2"/>
          <a:srcRect/>
          <a:stretch>
            <a:fillRect/>
          </a:stretch>
        </p:blipFill>
        <p:spPr bwMode="auto">
          <a:xfrm>
            <a:off x="0" y="5353050"/>
            <a:ext cx="9144000" cy="1504950"/>
          </a:xfrm>
          <a:prstGeom prst="rect">
            <a:avLst/>
          </a:prstGeom>
          <a:noFill/>
          <a:ln w="9525">
            <a:noFill/>
            <a:miter lim="800000"/>
            <a:headEnd/>
            <a:tailEnd/>
          </a:ln>
        </p:spPr>
      </p:pic>
      <p:sp>
        <p:nvSpPr>
          <p:cNvPr id="17" name="Freeform 3"/>
          <p:cNvSpPr/>
          <p:nvPr userDrawn="1"/>
        </p:nvSpPr>
        <p:spPr>
          <a:xfrm>
            <a:off x="0" y="914400"/>
            <a:ext cx="9144000" cy="274638"/>
          </a:xfrm>
          <a:custGeom>
            <a:avLst/>
            <a:gdLst>
              <a:gd name="connsiteX0" fmla="*/ 0 w 8763000"/>
              <a:gd name="connsiteY0" fmla="*/ 45719 h 274319"/>
              <a:gd name="connsiteX1" fmla="*/ 45720 w 8763000"/>
              <a:gd name="connsiteY1" fmla="*/ 0 h 274319"/>
              <a:gd name="connsiteX2" fmla="*/ 45720 w 8763000"/>
              <a:gd name="connsiteY2" fmla="*/ 0 h 274319"/>
              <a:gd name="connsiteX3" fmla="*/ 45720 w 8763000"/>
              <a:gd name="connsiteY3" fmla="*/ 0 h 274319"/>
              <a:gd name="connsiteX4" fmla="*/ 8717280 w 8763000"/>
              <a:gd name="connsiteY4" fmla="*/ 0 h 274319"/>
              <a:gd name="connsiteX5" fmla="*/ 8717280 w 8763000"/>
              <a:gd name="connsiteY5" fmla="*/ 0 h 274319"/>
              <a:gd name="connsiteX6" fmla="*/ 8763000 w 8763000"/>
              <a:gd name="connsiteY6" fmla="*/ 45719 h 274319"/>
              <a:gd name="connsiteX7" fmla="*/ 8763000 w 8763000"/>
              <a:gd name="connsiteY7" fmla="*/ 45719 h 274319"/>
              <a:gd name="connsiteX8" fmla="*/ 8763000 w 8763000"/>
              <a:gd name="connsiteY8" fmla="*/ 45719 h 274319"/>
              <a:gd name="connsiteX9" fmla="*/ 8763000 w 8763000"/>
              <a:gd name="connsiteY9" fmla="*/ 228600 h 274319"/>
              <a:gd name="connsiteX10" fmla="*/ 8763000 w 8763000"/>
              <a:gd name="connsiteY10" fmla="*/ 228600 h 274319"/>
              <a:gd name="connsiteX11" fmla="*/ 8717280 w 8763000"/>
              <a:gd name="connsiteY11" fmla="*/ 274319 h 274319"/>
              <a:gd name="connsiteX12" fmla="*/ 8717280 w 8763000"/>
              <a:gd name="connsiteY12" fmla="*/ 274319 h 274319"/>
              <a:gd name="connsiteX13" fmla="*/ 8717280 w 8763000"/>
              <a:gd name="connsiteY13" fmla="*/ 274319 h 274319"/>
              <a:gd name="connsiteX14" fmla="*/ 45720 w 8763000"/>
              <a:gd name="connsiteY14" fmla="*/ 274319 h 274319"/>
              <a:gd name="connsiteX15" fmla="*/ 45720 w 8763000"/>
              <a:gd name="connsiteY15" fmla="*/ 274319 h 274319"/>
              <a:gd name="connsiteX16" fmla="*/ 0 w 8763000"/>
              <a:gd name="connsiteY16" fmla="*/ 228600 h 274319"/>
              <a:gd name="connsiteX17" fmla="*/ 0 w 8763000"/>
              <a:gd name="connsiteY17" fmla="*/ 228600 h 274319"/>
              <a:gd name="connsiteX18" fmla="*/ 0 w 8763000"/>
              <a:gd name="connsiteY18" fmla="*/ 45719 h 274319"/>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Lst>
            <a:rect l="l" t="t" r="r" b="b"/>
            <a:pathLst>
              <a:path w="8763000" h="274319">
                <a:moveTo>
                  <a:pt x="0" y="45719"/>
                </a:moveTo>
                <a:cubicBezTo>
                  <a:pt x="0" y="20447"/>
                  <a:pt x="20472" y="0"/>
                  <a:pt x="45720" y="0"/>
                </a:cubicBezTo>
                <a:cubicBezTo>
                  <a:pt x="45720" y="0"/>
                  <a:pt x="45720" y="0"/>
                  <a:pt x="45720" y="0"/>
                </a:cubicBezTo>
                <a:lnTo>
                  <a:pt x="45720" y="0"/>
                </a:lnTo>
                <a:lnTo>
                  <a:pt x="8717280" y="0"/>
                </a:lnTo>
                <a:lnTo>
                  <a:pt x="8717280" y="0"/>
                </a:lnTo>
                <a:cubicBezTo>
                  <a:pt x="8742553" y="0"/>
                  <a:pt x="8763000" y="20447"/>
                  <a:pt x="8763000" y="45719"/>
                </a:cubicBezTo>
                <a:cubicBezTo>
                  <a:pt x="8763000" y="45719"/>
                  <a:pt x="8763000" y="45719"/>
                  <a:pt x="8763000" y="45719"/>
                </a:cubicBezTo>
                <a:lnTo>
                  <a:pt x="8763000" y="45719"/>
                </a:lnTo>
                <a:lnTo>
                  <a:pt x="8763000" y="228600"/>
                </a:lnTo>
                <a:lnTo>
                  <a:pt x="8763000" y="228600"/>
                </a:lnTo>
                <a:cubicBezTo>
                  <a:pt x="8763000" y="253872"/>
                  <a:pt x="8742553" y="274319"/>
                  <a:pt x="8717280" y="274319"/>
                </a:cubicBezTo>
                <a:cubicBezTo>
                  <a:pt x="8717280" y="274319"/>
                  <a:pt x="8717280" y="274319"/>
                  <a:pt x="8717280" y="274319"/>
                </a:cubicBezTo>
                <a:lnTo>
                  <a:pt x="8717280" y="274319"/>
                </a:lnTo>
                <a:lnTo>
                  <a:pt x="45720" y="274319"/>
                </a:lnTo>
                <a:lnTo>
                  <a:pt x="45720" y="274319"/>
                </a:lnTo>
                <a:cubicBezTo>
                  <a:pt x="20472" y="274319"/>
                  <a:pt x="0" y="253872"/>
                  <a:pt x="0" y="228600"/>
                </a:cubicBezTo>
                <a:cubicBezTo>
                  <a:pt x="0" y="228600"/>
                  <a:pt x="0" y="228600"/>
                  <a:pt x="0" y="228600"/>
                </a:cubicBezTo>
                <a:lnTo>
                  <a:pt x="0" y="45719"/>
                </a:lnTo>
              </a:path>
            </a:pathLst>
          </a:custGeom>
          <a:solidFill>
            <a:srgbClr val="CCCED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b="1" dirty="0">
              <a:solidFill>
                <a:schemeClr val="tx2"/>
              </a:solidFill>
              <a:latin typeface="黑T" pitchFamily="34" charset="-120"/>
              <a:ea typeface="黑T" pitchFamily="34" charset="-120"/>
            </a:endParaRPr>
          </a:p>
        </p:txBody>
      </p:sp>
      <p:cxnSp>
        <p:nvCxnSpPr>
          <p:cNvPr id="24" name="直接连接符 7"/>
          <p:cNvCxnSpPr/>
          <p:nvPr userDrawn="1"/>
        </p:nvCxnSpPr>
        <p:spPr>
          <a:xfrm>
            <a:off x="3908425" y="3657600"/>
            <a:ext cx="133191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13"/>
          <p:cNvCxnSpPr/>
          <p:nvPr userDrawn="1"/>
        </p:nvCxnSpPr>
        <p:spPr>
          <a:xfrm>
            <a:off x="4572000" y="2743200"/>
            <a:ext cx="0" cy="183673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p:nvPr>
        </p:nvSpPr>
        <p:spPr>
          <a:xfrm>
            <a:off x="457200" y="123508"/>
            <a:ext cx="8229600" cy="714692"/>
          </a:xfrm>
        </p:spPr>
        <p:txBody>
          <a:bodyPr>
            <a:normAutofit/>
          </a:bodyPr>
          <a:lstStyle>
            <a:lvl1pPr algn="l">
              <a:defRPr sz="3600" b="0">
                <a:solidFill>
                  <a:srgbClr val="143C64"/>
                </a:solidFill>
                <a:latin typeface="微软雅黑" panose="020B0503020204020204" pitchFamily="34" charset="-122"/>
                <a:ea typeface="微软雅黑" panose="020B0503020204020204" pitchFamily="34" charset="-122"/>
              </a:defRPr>
            </a:lvl1pPr>
          </a:lstStyle>
          <a:p>
            <a:r>
              <a:rPr lang="zh-CN" altLang="en-US" dirty="0" smtClean="0"/>
              <a:t>单击此处编辑母版标题样式</a:t>
            </a:r>
            <a:endParaRPr lang="zh-CN" altLang="en-US" dirty="0"/>
          </a:p>
        </p:txBody>
      </p:sp>
      <p:sp>
        <p:nvSpPr>
          <p:cNvPr id="11" name="内容占位符 10"/>
          <p:cNvSpPr>
            <a:spLocks noGrp="1"/>
          </p:cNvSpPr>
          <p:nvPr>
            <p:ph sz="quarter" idx="13"/>
          </p:nvPr>
        </p:nvSpPr>
        <p:spPr>
          <a:xfrm>
            <a:off x="1145176" y="1219201"/>
            <a:ext cx="3200401" cy="396000"/>
          </a:xfrm>
          <a:solidFill>
            <a:srgbClr val="143C64"/>
          </a:solidFill>
        </p:spPr>
        <p:txBody>
          <a:bodyPr>
            <a:noAutofit/>
          </a:bodyPr>
          <a:lstStyle>
            <a:lvl1pPr marL="0" indent="0" algn="ctr">
              <a:buNone/>
              <a:defRPr sz="2000">
                <a:solidFill>
                  <a:srgbClr val="FFC000"/>
                </a:solidFill>
                <a:latin typeface="微软雅黑" panose="020B0503020204020204" pitchFamily="34" charset="-122"/>
                <a:ea typeface="微软雅黑" panose="020B0503020204020204" pitchFamily="34" charset="-122"/>
              </a:defRPr>
            </a:lvl1pPr>
            <a:lvl2pPr>
              <a:defRPr sz="1600">
                <a:solidFill>
                  <a:srgbClr val="143C64"/>
                </a:solidFill>
                <a:latin typeface="微软雅黑" panose="020B0503020204020204" pitchFamily="34" charset="-122"/>
                <a:ea typeface="微软雅黑" panose="020B0503020204020204" pitchFamily="34" charset="-122"/>
              </a:defRPr>
            </a:lvl2pPr>
            <a:lvl3pPr>
              <a:defRPr sz="1400">
                <a:solidFill>
                  <a:srgbClr val="143C64"/>
                </a:solidFill>
                <a:latin typeface="微软雅黑" panose="020B0503020204020204" pitchFamily="34" charset="-122"/>
                <a:ea typeface="微软雅黑" panose="020B0503020204020204" pitchFamily="34" charset="-122"/>
              </a:defRPr>
            </a:lvl3pPr>
            <a:lvl4pPr>
              <a:defRPr sz="1200">
                <a:solidFill>
                  <a:srgbClr val="143C64"/>
                </a:solidFill>
                <a:latin typeface="微软雅黑" panose="020B0503020204020204" pitchFamily="34" charset="-122"/>
                <a:ea typeface="微软雅黑" panose="020B0503020204020204" pitchFamily="34" charset="-122"/>
              </a:defRPr>
            </a:lvl4pPr>
            <a:lvl5pPr>
              <a:defRPr sz="1200">
                <a:solidFill>
                  <a:srgbClr val="143C64"/>
                </a:solidFill>
                <a:latin typeface="微软雅黑" panose="020B0503020204020204" pitchFamily="34" charset="-122"/>
                <a:ea typeface="微软雅黑" panose="020B0503020204020204" pitchFamily="34" charset="-122"/>
              </a:defRPr>
            </a:lvl5pPr>
          </a:lstStyle>
          <a:p>
            <a:pPr lvl="0"/>
            <a:endParaRPr lang="zh-CN" altLang="en-US" dirty="0"/>
          </a:p>
        </p:txBody>
      </p:sp>
      <p:sp>
        <p:nvSpPr>
          <p:cNvPr id="13" name="内容占位符 12"/>
          <p:cNvSpPr>
            <a:spLocks noGrp="1"/>
          </p:cNvSpPr>
          <p:nvPr>
            <p:ph sz="quarter" idx="14"/>
          </p:nvPr>
        </p:nvSpPr>
        <p:spPr>
          <a:xfrm>
            <a:off x="457200" y="914400"/>
            <a:ext cx="8229600" cy="273050"/>
          </a:xfrm>
        </p:spPr>
        <p:txBody>
          <a:bodyPr tIns="0" rIns="0" bIns="0">
            <a:noAutofit/>
          </a:bodyPr>
          <a:lstStyle>
            <a:lvl1pPr marL="0" indent="0">
              <a:buNone/>
              <a:defRPr sz="1800">
                <a:solidFill>
                  <a:srgbClr val="143C64"/>
                </a:solidFill>
                <a:latin typeface="微软雅黑" panose="020B0503020204020204" pitchFamily="34" charset="-122"/>
                <a:ea typeface="微软雅黑" panose="020B0503020204020204" pitchFamily="34" charset="-122"/>
              </a:defRPr>
            </a:lvl1pPr>
          </a:lstStyle>
          <a:p>
            <a:pPr lvl="0"/>
            <a:r>
              <a:rPr lang="zh-CN" altLang="en-US" dirty="0" smtClean="0"/>
              <a:t>单击此处编辑母版文本样式</a:t>
            </a:r>
            <a:endParaRPr lang="zh-CN" altLang="en-US" dirty="0"/>
          </a:p>
        </p:txBody>
      </p:sp>
      <p:sp>
        <p:nvSpPr>
          <p:cNvPr id="10" name="内容占位符 10"/>
          <p:cNvSpPr>
            <a:spLocks noGrp="1"/>
          </p:cNvSpPr>
          <p:nvPr>
            <p:ph sz="quarter" idx="15"/>
          </p:nvPr>
        </p:nvSpPr>
        <p:spPr>
          <a:xfrm>
            <a:off x="4800600" y="1219201"/>
            <a:ext cx="3200400" cy="396000"/>
          </a:xfrm>
          <a:solidFill>
            <a:srgbClr val="143C64"/>
          </a:solidFill>
        </p:spPr>
        <p:txBody>
          <a:bodyPr>
            <a:noAutofit/>
          </a:bodyPr>
          <a:lstStyle>
            <a:lvl1pPr marL="0" indent="0" algn="ctr">
              <a:buNone/>
              <a:defRPr sz="2000">
                <a:solidFill>
                  <a:srgbClr val="FFC000"/>
                </a:solidFill>
                <a:latin typeface="微软雅黑" panose="020B0503020204020204" pitchFamily="34" charset="-122"/>
                <a:ea typeface="微软雅黑" panose="020B0503020204020204" pitchFamily="34" charset="-122"/>
              </a:defRPr>
            </a:lvl1pPr>
            <a:lvl2pPr>
              <a:defRPr sz="1600">
                <a:solidFill>
                  <a:srgbClr val="143C64"/>
                </a:solidFill>
                <a:latin typeface="微软雅黑" panose="020B0503020204020204" pitchFamily="34" charset="-122"/>
                <a:ea typeface="微软雅黑" panose="020B0503020204020204" pitchFamily="34" charset="-122"/>
              </a:defRPr>
            </a:lvl2pPr>
            <a:lvl3pPr>
              <a:defRPr sz="1400">
                <a:solidFill>
                  <a:srgbClr val="143C64"/>
                </a:solidFill>
                <a:latin typeface="微软雅黑" panose="020B0503020204020204" pitchFamily="34" charset="-122"/>
                <a:ea typeface="微软雅黑" panose="020B0503020204020204" pitchFamily="34" charset="-122"/>
              </a:defRPr>
            </a:lvl3pPr>
            <a:lvl4pPr>
              <a:defRPr sz="1200">
                <a:solidFill>
                  <a:srgbClr val="143C64"/>
                </a:solidFill>
                <a:latin typeface="微软雅黑" panose="020B0503020204020204" pitchFamily="34" charset="-122"/>
                <a:ea typeface="微软雅黑" panose="020B0503020204020204" pitchFamily="34" charset="-122"/>
              </a:defRPr>
            </a:lvl4pPr>
            <a:lvl5pPr>
              <a:defRPr sz="1200">
                <a:solidFill>
                  <a:srgbClr val="143C64"/>
                </a:solidFill>
                <a:latin typeface="微软雅黑" panose="020B0503020204020204" pitchFamily="34" charset="-122"/>
                <a:ea typeface="微软雅黑" panose="020B0503020204020204" pitchFamily="34" charset="-122"/>
              </a:defRPr>
            </a:lvl5pPr>
          </a:lstStyle>
          <a:p>
            <a:pPr lvl="0"/>
            <a:endParaRPr lang="zh-CN" altLang="en-US" dirty="0"/>
          </a:p>
        </p:txBody>
      </p:sp>
      <p:sp>
        <p:nvSpPr>
          <p:cNvPr id="15" name="内容占位符 10"/>
          <p:cNvSpPr>
            <a:spLocks noGrp="1"/>
          </p:cNvSpPr>
          <p:nvPr>
            <p:ph sz="quarter" idx="16"/>
          </p:nvPr>
        </p:nvSpPr>
        <p:spPr>
          <a:xfrm>
            <a:off x="1143000" y="3733801"/>
            <a:ext cx="3200400" cy="396000"/>
          </a:xfrm>
          <a:solidFill>
            <a:srgbClr val="143C64"/>
          </a:solidFill>
        </p:spPr>
        <p:txBody>
          <a:bodyPr>
            <a:noAutofit/>
          </a:bodyPr>
          <a:lstStyle>
            <a:lvl1pPr marL="0" indent="0" algn="ctr">
              <a:buNone/>
              <a:defRPr sz="2000">
                <a:solidFill>
                  <a:srgbClr val="FFC000"/>
                </a:solidFill>
                <a:latin typeface="微软雅黑" panose="020B0503020204020204" pitchFamily="34" charset="-122"/>
                <a:ea typeface="微软雅黑" panose="020B0503020204020204" pitchFamily="34" charset="-122"/>
              </a:defRPr>
            </a:lvl1pPr>
            <a:lvl2pPr>
              <a:defRPr sz="1600">
                <a:solidFill>
                  <a:srgbClr val="143C64"/>
                </a:solidFill>
                <a:latin typeface="微软雅黑" panose="020B0503020204020204" pitchFamily="34" charset="-122"/>
                <a:ea typeface="微软雅黑" panose="020B0503020204020204" pitchFamily="34" charset="-122"/>
              </a:defRPr>
            </a:lvl2pPr>
            <a:lvl3pPr>
              <a:defRPr sz="1400">
                <a:solidFill>
                  <a:srgbClr val="143C64"/>
                </a:solidFill>
                <a:latin typeface="微软雅黑" panose="020B0503020204020204" pitchFamily="34" charset="-122"/>
                <a:ea typeface="微软雅黑" panose="020B0503020204020204" pitchFamily="34" charset="-122"/>
              </a:defRPr>
            </a:lvl3pPr>
            <a:lvl4pPr>
              <a:defRPr sz="1200">
                <a:solidFill>
                  <a:srgbClr val="143C64"/>
                </a:solidFill>
                <a:latin typeface="微软雅黑" panose="020B0503020204020204" pitchFamily="34" charset="-122"/>
                <a:ea typeface="微软雅黑" panose="020B0503020204020204" pitchFamily="34" charset="-122"/>
              </a:defRPr>
            </a:lvl4pPr>
            <a:lvl5pPr>
              <a:defRPr sz="1200">
                <a:solidFill>
                  <a:srgbClr val="143C64"/>
                </a:solidFill>
                <a:latin typeface="微软雅黑" panose="020B0503020204020204" pitchFamily="34" charset="-122"/>
                <a:ea typeface="微软雅黑" panose="020B0503020204020204" pitchFamily="34" charset="-122"/>
              </a:defRPr>
            </a:lvl5pPr>
          </a:lstStyle>
          <a:p>
            <a:pPr lvl="0"/>
            <a:endParaRPr lang="zh-CN" altLang="en-US" dirty="0"/>
          </a:p>
        </p:txBody>
      </p:sp>
      <p:sp>
        <p:nvSpPr>
          <p:cNvPr id="16" name="内容占位符 10"/>
          <p:cNvSpPr>
            <a:spLocks noGrp="1"/>
          </p:cNvSpPr>
          <p:nvPr>
            <p:ph sz="quarter" idx="17"/>
          </p:nvPr>
        </p:nvSpPr>
        <p:spPr>
          <a:xfrm>
            <a:off x="4800600" y="3733800"/>
            <a:ext cx="3200399" cy="396000"/>
          </a:xfrm>
          <a:solidFill>
            <a:srgbClr val="143C64"/>
          </a:solidFill>
        </p:spPr>
        <p:txBody>
          <a:bodyPr>
            <a:noAutofit/>
          </a:bodyPr>
          <a:lstStyle>
            <a:lvl1pPr marL="0" indent="0" algn="ctr">
              <a:buNone/>
              <a:defRPr sz="2000">
                <a:solidFill>
                  <a:srgbClr val="FFC000"/>
                </a:solidFill>
                <a:latin typeface="微软雅黑" panose="020B0503020204020204" pitchFamily="34" charset="-122"/>
                <a:ea typeface="微软雅黑" panose="020B0503020204020204" pitchFamily="34" charset="-122"/>
              </a:defRPr>
            </a:lvl1pPr>
            <a:lvl2pPr>
              <a:defRPr sz="1600">
                <a:solidFill>
                  <a:srgbClr val="143C64"/>
                </a:solidFill>
                <a:latin typeface="微软雅黑" panose="020B0503020204020204" pitchFamily="34" charset="-122"/>
                <a:ea typeface="微软雅黑" panose="020B0503020204020204" pitchFamily="34" charset="-122"/>
              </a:defRPr>
            </a:lvl2pPr>
            <a:lvl3pPr>
              <a:defRPr sz="1400">
                <a:solidFill>
                  <a:srgbClr val="143C64"/>
                </a:solidFill>
                <a:latin typeface="微软雅黑" panose="020B0503020204020204" pitchFamily="34" charset="-122"/>
                <a:ea typeface="微软雅黑" panose="020B0503020204020204" pitchFamily="34" charset="-122"/>
              </a:defRPr>
            </a:lvl3pPr>
            <a:lvl4pPr>
              <a:defRPr sz="1200">
                <a:solidFill>
                  <a:srgbClr val="143C64"/>
                </a:solidFill>
                <a:latin typeface="微软雅黑" panose="020B0503020204020204" pitchFamily="34" charset="-122"/>
                <a:ea typeface="微软雅黑" panose="020B0503020204020204" pitchFamily="34" charset="-122"/>
              </a:defRPr>
            </a:lvl4pPr>
            <a:lvl5pPr>
              <a:defRPr sz="1200">
                <a:solidFill>
                  <a:srgbClr val="143C64"/>
                </a:solidFill>
                <a:latin typeface="微软雅黑" panose="020B0503020204020204" pitchFamily="34" charset="-122"/>
                <a:ea typeface="微软雅黑" panose="020B0503020204020204" pitchFamily="34" charset="-122"/>
              </a:defRPr>
            </a:lvl5pPr>
          </a:lstStyle>
          <a:p>
            <a:pPr lvl="0"/>
            <a:endParaRPr lang="zh-CN" altLang="en-US" dirty="0"/>
          </a:p>
        </p:txBody>
      </p:sp>
      <p:sp>
        <p:nvSpPr>
          <p:cNvPr id="18" name="内容占位符 17"/>
          <p:cNvSpPr>
            <a:spLocks noGrp="1"/>
          </p:cNvSpPr>
          <p:nvPr>
            <p:ph sz="quarter" idx="18"/>
          </p:nvPr>
        </p:nvSpPr>
        <p:spPr>
          <a:xfrm>
            <a:off x="457199" y="3048000"/>
            <a:ext cx="504000" cy="1528049"/>
          </a:xfrm>
          <a:solidFill>
            <a:srgbClr val="143C64"/>
          </a:solidFill>
        </p:spPr>
        <p:txBody>
          <a:bodyPr vert="eaVert" anchor="b">
            <a:noAutofit/>
          </a:bodyPr>
          <a:lstStyle>
            <a:lvl1pPr marL="0" indent="0" algn="ctr">
              <a:buNone/>
              <a:defRPr sz="2000">
                <a:solidFill>
                  <a:srgbClr val="FFC000"/>
                </a:solidFill>
              </a:defRPr>
            </a:lvl1pPr>
          </a:lstStyle>
          <a:p>
            <a:pPr lvl="0"/>
            <a:endParaRPr lang="zh-CN" altLang="en-US" dirty="0"/>
          </a:p>
        </p:txBody>
      </p:sp>
      <p:sp>
        <p:nvSpPr>
          <p:cNvPr id="19" name="内容占位符 17"/>
          <p:cNvSpPr>
            <a:spLocks noGrp="1"/>
          </p:cNvSpPr>
          <p:nvPr>
            <p:ph sz="quarter" idx="19"/>
          </p:nvPr>
        </p:nvSpPr>
        <p:spPr>
          <a:xfrm>
            <a:off x="8182800" y="3048000"/>
            <a:ext cx="504000" cy="1528049"/>
          </a:xfrm>
          <a:solidFill>
            <a:srgbClr val="143C64"/>
          </a:solidFill>
        </p:spPr>
        <p:txBody>
          <a:bodyPr vert="eaVert">
            <a:noAutofit/>
          </a:bodyPr>
          <a:lstStyle>
            <a:lvl1pPr marL="0" indent="0" algn="ctr">
              <a:buNone/>
              <a:defRPr sz="2000">
                <a:solidFill>
                  <a:srgbClr val="FFC000"/>
                </a:solidFill>
              </a:defRPr>
            </a:lvl1pPr>
          </a:lstStyle>
          <a:p>
            <a:pPr lvl="0"/>
            <a:endParaRPr lang="zh-CN" altLang="en-US" dirty="0"/>
          </a:p>
        </p:txBody>
      </p:sp>
      <p:sp>
        <p:nvSpPr>
          <p:cNvPr id="20" name="内容占位符 10"/>
          <p:cNvSpPr>
            <a:spLocks noGrp="1"/>
          </p:cNvSpPr>
          <p:nvPr>
            <p:ph sz="quarter" idx="20"/>
          </p:nvPr>
        </p:nvSpPr>
        <p:spPr>
          <a:xfrm>
            <a:off x="1142998" y="1623299"/>
            <a:ext cx="3200401" cy="1973977"/>
          </a:xfrm>
          <a:ln>
            <a:noFill/>
          </a:ln>
        </p:spPr>
        <p:txBody>
          <a:bodyPr>
            <a:normAutofit/>
          </a:bodyPr>
          <a:lstStyle>
            <a:lvl1pPr>
              <a:defRPr sz="1800">
                <a:solidFill>
                  <a:srgbClr val="143C64"/>
                </a:solidFill>
                <a:latin typeface="微软雅黑" panose="020B0503020204020204" pitchFamily="34" charset="-122"/>
                <a:ea typeface="微软雅黑" panose="020B0503020204020204" pitchFamily="34" charset="-122"/>
              </a:defRPr>
            </a:lvl1pPr>
            <a:lvl2pPr>
              <a:defRPr sz="1600">
                <a:solidFill>
                  <a:srgbClr val="143C64"/>
                </a:solidFill>
                <a:latin typeface="微软雅黑" panose="020B0503020204020204" pitchFamily="34" charset="-122"/>
                <a:ea typeface="微软雅黑" panose="020B0503020204020204" pitchFamily="34" charset="-122"/>
              </a:defRPr>
            </a:lvl2pPr>
            <a:lvl3pPr>
              <a:defRPr sz="1400">
                <a:solidFill>
                  <a:srgbClr val="143C64"/>
                </a:solidFill>
                <a:latin typeface="微软雅黑" panose="020B0503020204020204" pitchFamily="34" charset="-122"/>
                <a:ea typeface="微软雅黑" panose="020B0503020204020204" pitchFamily="34" charset="-122"/>
              </a:defRPr>
            </a:lvl3pPr>
            <a:lvl4pPr>
              <a:defRPr sz="1200">
                <a:solidFill>
                  <a:srgbClr val="143C64"/>
                </a:solidFill>
                <a:latin typeface="微软雅黑" panose="020B0503020204020204" pitchFamily="34" charset="-122"/>
                <a:ea typeface="微软雅黑" panose="020B0503020204020204" pitchFamily="34" charset="-122"/>
              </a:defRPr>
            </a:lvl4pPr>
            <a:lvl5pPr>
              <a:defRPr sz="1200">
                <a:solidFill>
                  <a:srgbClr val="143C64"/>
                </a:solidFill>
                <a:latin typeface="微软雅黑" panose="020B0503020204020204" pitchFamily="34" charset="-122"/>
                <a:ea typeface="微软雅黑" panose="020B0503020204020204" pitchFamily="34" charset="-122"/>
              </a:defRPr>
            </a:lvl5pPr>
          </a:lstStyle>
          <a:p>
            <a:pPr lvl="0"/>
            <a:endParaRPr lang="zh-CN" altLang="en-US" dirty="0"/>
          </a:p>
        </p:txBody>
      </p:sp>
      <p:sp>
        <p:nvSpPr>
          <p:cNvPr id="21" name="内容占位符 10"/>
          <p:cNvSpPr>
            <a:spLocks noGrp="1"/>
          </p:cNvSpPr>
          <p:nvPr>
            <p:ph sz="quarter" idx="21"/>
          </p:nvPr>
        </p:nvSpPr>
        <p:spPr>
          <a:xfrm>
            <a:off x="4800598" y="4129800"/>
            <a:ext cx="3200401" cy="1973977"/>
          </a:xfrm>
          <a:ln>
            <a:noFill/>
          </a:ln>
        </p:spPr>
        <p:txBody>
          <a:bodyPr>
            <a:normAutofit/>
          </a:bodyPr>
          <a:lstStyle>
            <a:lvl1pPr>
              <a:defRPr sz="1800">
                <a:solidFill>
                  <a:srgbClr val="143C64"/>
                </a:solidFill>
                <a:latin typeface="微软雅黑" panose="020B0503020204020204" pitchFamily="34" charset="-122"/>
                <a:ea typeface="微软雅黑" panose="020B0503020204020204" pitchFamily="34" charset="-122"/>
              </a:defRPr>
            </a:lvl1pPr>
            <a:lvl2pPr>
              <a:defRPr sz="1600">
                <a:solidFill>
                  <a:srgbClr val="143C64"/>
                </a:solidFill>
                <a:latin typeface="微软雅黑" panose="020B0503020204020204" pitchFamily="34" charset="-122"/>
                <a:ea typeface="微软雅黑" panose="020B0503020204020204" pitchFamily="34" charset="-122"/>
              </a:defRPr>
            </a:lvl2pPr>
            <a:lvl3pPr>
              <a:defRPr sz="1400">
                <a:solidFill>
                  <a:srgbClr val="143C64"/>
                </a:solidFill>
                <a:latin typeface="微软雅黑" panose="020B0503020204020204" pitchFamily="34" charset="-122"/>
                <a:ea typeface="微软雅黑" panose="020B0503020204020204" pitchFamily="34" charset="-122"/>
              </a:defRPr>
            </a:lvl3pPr>
            <a:lvl4pPr>
              <a:defRPr sz="1200">
                <a:solidFill>
                  <a:srgbClr val="143C64"/>
                </a:solidFill>
                <a:latin typeface="微软雅黑" panose="020B0503020204020204" pitchFamily="34" charset="-122"/>
                <a:ea typeface="微软雅黑" panose="020B0503020204020204" pitchFamily="34" charset="-122"/>
              </a:defRPr>
            </a:lvl4pPr>
            <a:lvl5pPr>
              <a:defRPr sz="1200">
                <a:solidFill>
                  <a:srgbClr val="143C64"/>
                </a:solidFill>
                <a:latin typeface="微软雅黑" panose="020B0503020204020204" pitchFamily="34" charset="-122"/>
                <a:ea typeface="微软雅黑" panose="020B0503020204020204" pitchFamily="34" charset="-122"/>
              </a:defRPr>
            </a:lvl5pPr>
          </a:lstStyle>
          <a:p>
            <a:pPr lvl="0"/>
            <a:endParaRPr lang="zh-CN" altLang="en-US" dirty="0"/>
          </a:p>
        </p:txBody>
      </p:sp>
      <p:sp>
        <p:nvSpPr>
          <p:cNvPr id="22" name="内容占位符 10"/>
          <p:cNvSpPr>
            <a:spLocks noGrp="1"/>
          </p:cNvSpPr>
          <p:nvPr>
            <p:ph sz="quarter" idx="22"/>
          </p:nvPr>
        </p:nvSpPr>
        <p:spPr>
          <a:xfrm>
            <a:off x="4800598" y="1623299"/>
            <a:ext cx="3200401" cy="1973977"/>
          </a:xfrm>
          <a:ln>
            <a:noFill/>
          </a:ln>
        </p:spPr>
        <p:txBody>
          <a:bodyPr>
            <a:normAutofit/>
          </a:bodyPr>
          <a:lstStyle>
            <a:lvl1pPr>
              <a:defRPr sz="1800">
                <a:solidFill>
                  <a:srgbClr val="143C64"/>
                </a:solidFill>
                <a:latin typeface="微软雅黑" panose="020B0503020204020204" pitchFamily="34" charset="-122"/>
                <a:ea typeface="微软雅黑" panose="020B0503020204020204" pitchFamily="34" charset="-122"/>
              </a:defRPr>
            </a:lvl1pPr>
            <a:lvl2pPr>
              <a:defRPr sz="1600">
                <a:solidFill>
                  <a:srgbClr val="143C64"/>
                </a:solidFill>
                <a:latin typeface="微软雅黑" panose="020B0503020204020204" pitchFamily="34" charset="-122"/>
                <a:ea typeface="微软雅黑" panose="020B0503020204020204" pitchFamily="34" charset="-122"/>
              </a:defRPr>
            </a:lvl2pPr>
            <a:lvl3pPr>
              <a:defRPr sz="1400">
                <a:solidFill>
                  <a:srgbClr val="143C64"/>
                </a:solidFill>
                <a:latin typeface="微软雅黑" panose="020B0503020204020204" pitchFamily="34" charset="-122"/>
                <a:ea typeface="微软雅黑" panose="020B0503020204020204" pitchFamily="34" charset="-122"/>
              </a:defRPr>
            </a:lvl3pPr>
            <a:lvl4pPr>
              <a:defRPr sz="1200">
                <a:solidFill>
                  <a:srgbClr val="143C64"/>
                </a:solidFill>
                <a:latin typeface="微软雅黑" panose="020B0503020204020204" pitchFamily="34" charset="-122"/>
                <a:ea typeface="微软雅黑" panose="020B0503020204020204" pitchFamily="34" charset="-122"/>
              </a:defRPr>
            </a:lvl4pPr>
            <a:lvl5pPr>
              <a:defRPr sz="1200">
                <a:solidFill>
                  <a:srgbClr val="143C64"/>
                </a:solidFill>
                <a:latin typeface="微软雅黑" panose="020B0503020204020204" pitchFamily="34" charset="-122"/>
                <a:ea typeface="微软雅黑" panose="020B0503020204020204" pitchFamily="34" charset="-122"/>
              </a:defRPr>
            </a:lvl5pPr>
          </a:lstStyle>
          <a:p>
            <a:pPr lvl="0"/>
            <a:endParaRPr lang="zh-CN" altLang="en-US" dirty="0"/>
          </a:p>
        </p:txBody>
      </p:sp>
      <p:sp>
        <p:nvSpPr>
          <p:cNvPr id="23" name="内容占位符 10"/>
          <p:cNvSpPr>
            <a:spLocks noGrp="1"/>
          </p:cNvSpPr>
          <p:nvPr>
            <p:ph sz="quarter" idx="23"/>
          </p:nvPr>
        </p:nvSpPr>
        <p:spPr>
          <a:xfrm>
            <a:off x="1145176" y="4129800"/>
            <a:ext cx="3198223" cy="1978027"/>
          </a:xfrm>
          <a:ln>
            <a:noFill/>
          </a:ln>
        </p:spPr>
        <p:txBody>
          <a:bodyPr>
            <a:normAutofit/>
          </a:bodyPr>
          <a:lstStyle>
            <a:lvl1pPr>
              <a:defRPr sz="1800">
                <a:solidFill>
                  <a:srgbClr val="143C64"/>
                </a:solidFill>
                <a:latin typeface="微软雅黑" panose="020B0503020204020204" pitchFamily="34" charset="-122"/>
                <a:ea typeface="微软雅黑" panose="020B0503020204020204" pitchFamily="34" charset="-122"/>
              </a:defRPr>
            </a:lvl1pPr>
            <a:lvl2pPr>
              <a:defRPr sz="1600">
                <a:solidFill>
                  <a:srgbClr val="143C64"/>
                </a:solidFill>
                <a:latin typeface="微软雅黑" panose="020B0503020204020204" pitchFamily="34" charset="-122"/>
                <a:ea typeface="微软雅黑" panose="020B0503020204020204" pitchFamily="34" charset="-122"/>
              </a:defRPr>
            </a:lvl2pPr>
            <a:lvl3pPr>
              <a:defRPr sz="1400">
                <a:solidFill>
                  <a:srgbClr val="143C64"/>
                </a:solidFill>
                <a:latin typeface="微软雅黑" panose="020B0503020204020204" pitchFamily="34" charset="-122"/>
                <a:ea typeface="微软雅黑" panose="020B0503020204020204" pitchFamily="34" charset="-122"/>
              </a:defRPr>
            </a:lvl3pPr>
            <a:lvl4pPr>
              <a:defRPr sz="1200">
                <a:solidFill>
                  <a:srgbClr val="143C64"/>
                </a:solidFill>
                <a:latin typeface="微软雅黑" panose="020B0503020204020204" pitchFamily="34" charset="-122"/>
                <a:ea typeface="微软雅黑" panose="020B0503020204020204" pitchFamily="34" charset="-122"/>
              </a:defRPr>
            </a:lvl4pPr>
            <a:lvl5pPr>
              <a:defRPr sz="1200">
                <a:solidFill>
                  <a:srgbClr val="143C64"/>
                </a:solidFill>
                <a:latin typeface="微软雅黑" panose="020B0503020204020204" pitchFamily="34" charset="-122"/>
                <a:ea typeface="微软雅黑" panose="020B0503020204020204" pitchFamily="34" charset="-122"/>
              </a:defRPr>
            </a:lvl5pPr>
          </a:lstStyle>
          <a:p>
            <a:pPr lvl="0"/>
            <a:endParaRPr lang="zh-CN" altLang="en-US" dirty="0"/>
          </a:p>
        </p:txBody>
      </p:sp>
      <p:sp>
        <p:nvSpPr>
          <p:cNvPr id="26" name="日期占位符 2"/>
          <p:cNvSpPr>
            <a:spLocks noGrp="1"/>
          </p:cNvSpPr>
          <p:nvPr>
            <p:ph type="dt" sz="half" idx="24"/>
          </p:nvPr>
        </p:nvSpPr>
        <p:spPr/>
        <p:txBody>
          <a:bodyPr/>
          <a:lstStyle>
            <a:lvl1pPr>
              <a:defRPr smtClean="0">
                <a:solidFill>
                  <a:schemeClr val="tx1"/>
                </a:solidFill>
              </a:defRPr>
            </a:lvl1pPr>
          </a:lstStyle>
          <a:p>
            <a:pPr>
              <a:defRPr/>
            </a:pPr>
            <a:fld id="{8DF5A1B1-9C78-45A8-84E3-27D2853BF0C3}" type="datetime1">
              <a:rPr lang="en-US" altLang="zh-CN"/>
              <a:pPr>
                <a:defRPr/>
              </a:pPr>
              <a:t>11/26/2013</a:t>
            </a:fld>
            <a:endParaRPr lang="en-US" dirty="0"/>
          </a:p>
        </p:txBody>
      </p:sp>
      <p:sp>
        <p:nvSpPr>
          <p:cNvPr id="27" name="页脚占位符 3"/>
          <p:cNvSpPr>
            <a:spLocks noGrp="1"/>
          </p:cNvSpPr>
          <p:nvPr>
            <p:ph type="ftr" sz="quarter" idx="25"/>
          </p:nvPr>
        </p:nvSpPr>
        <p:spPr/>
        <p:txBody>
          <a:bodyPr/>
          <a:lstStyle>
            <a:lvl1pPr>
              <a:defRPr/>
            </a:lvl1pPr>
          </a:lstStyle>
          <a:p>
            <a:pPr>
              <a:defRPr/>
            </a:pPr>
            <a:endParaRPr lang="en-US"/>
          </a:p>
        </p:txBody>
      </p:sp>
      <p:sp>
        <p:nvSpPr>
          <p:cNvPr id="28" name="灯片编号占位符 4"/>
          <p:cNvSpPr>
            <a:spLocks noGrp="1"/>
          </p:cNvSpPr>
          <p:nvPr>
            <p:ph type="sldNum" sz="quarter" idx="26"/>
          </p:nvPr>
        </p:nvSpPr>
        <p:spPr/>
        <p:txBody>
          <a:bodyPr/>
          <a:lstStyle>
            <a:lvl1pPr>
              <a:defRPr smtClean="0">
                <a:solidFill>
                  <a:schemeClr val="tx1"/>
                </a:solidFill>
              </a:defRPr>
            </a:lvl1pPr>
          </a:lstStyle>
          <a:p>
            <a:pPr>
              <a:defRPr/>
            </a:pPr>
            <a:fld id="{CF84C0B0-1DC7-46BC-A488-86CA30474F94}"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单击此处编辑母版标题样式</a:t>
            </a:r>
            <a:endParaRPr lang="zh-CN" altLang="en-US" dirty="0"/>
          </a:p>
        </p:txBody>
      </p:sp>
      <p:sp>
        <p:nvSpPr>
          <p:cNvPr id="3" name="内容占位符 2"/>
          <p:cNvSpPr>
            <a:spLocks noGrp="1"/>
          </p:cNvSpPr>
          <p:nvPr>
            <p:ph idx="1"/>
          </p:nvPr>
        </p:nvSpPr>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zh-CN"/>
          </a:p>
        </p:txBody>
      </p:sp>
      <p:sp>
        <p:nvSpPr>
          <p:cNvPr id="5" name="Rectangle 3"/>
          <p:cNvSpPr>
            <a:spLocks noGrp="1" noChangeArrowheads="1"/>
          </p:cNvSpPr>
          <p:nvPr>
            <p:ph type="sldNum" sz="quarter" idx="11"/>
          </p:nvPr>
        </p:nvSpPr>
        <p:spPr>
          <a:ln/>
        </p:spPr>
        <p:txBody>
          <a:bodyPr/>
          <a:lstStyle>
            <a:lvl1pPr>
              <a:defRPr/>
            </a:lvl1pPr>
          </a:lstStyle>
          <a:p>
            <a:fld id="{1FEE5789-BDE5-45DE-A32A-3F767C39574B}" type="slidenum">
              <a:rPr lang="en-US" altLang="zh-CN"/>
              <a:pPr/>
              <a:t>‹#›</a:t>
            </a:fld>
            <a:endParaRPr lang="en-US" altLang="zh-CN"/>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831340891"/>
      </p:ext>
    </p:extLst>
  </p:cSld>
  <p:clrMapOvr>
    <a:masterClrMapping/>
  </p:clrMapOvr>
  <p:transition spd="slow">
    <p:randomBar dir="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9_自定义版式">
    <p:spTree>
      <p:nvGrpSpPr>
        <p:cNvPr id="1" name=""/>
        <p:cNvGrpSpPr/>
        <p:nvPr/>
      </p:nvGrpSpPr>
      <p:grpSpPr>
        <a:xfrm>
          <a:off x="0" y="0"/>
          <a:ext cx="0" cy="0"/>
          <a:chOff x="0" y="0"/>
          <a:chExt cx="0" cy="0"/>
        </a:xfrm>
      </p:grpSpPr>
      <p:pic>
        <p:nvPicPr>
          <p:cNvPr id="5" name="图片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353050"/>
            <a:ext cx="9144000" cy="150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reeform 3"/>
          <p:cNvSpPr/>
          <p:nvPr userDrawn="1"/>
        </p:nvSpPr>
        <p:spPr>
          <a:xfrm>
            <a:off x="0" y="914400"/>
            <a:ext cx="9144000" cy="274638"/>
          </a:xfrm>
          <a:custGeom>
            <a:avLst/>
            <a:gdLst>
              <a:gd name="connsiteX0" fmla="*/ 0 w 8763000"/>
              <a:gd name="connsiteY0" fmla="*/ 45719 h 274319"/>
              <a:gd name="connsiteX1" fmla="*/ 45720 w 8763000"/>
              <a:gd name="connsiteY1" fmla="*/ 0 h 274319"/>
              <a:gd name="connsiteX2" fmla="*/ 45720 w 8763000"/>
              <a:gd name="connsiteY2" fmla="*/ 0 h 274319"/>
              <a:gd name="connsiteX3" fmla="*/ 45720 w 8763000"/>
              <a:gd name="connsiteY3" fmla="*/ 0 h 274319"/>
              <a:gd name="connsiteX4" fmla="*/ 8717280 w 8763000"/>
              <a:gd name="connsiteY4" fmla="*/ 0 h 274319"/>
              <a:gd name="connsiteX5" fmla="*/ 8717280 w 8763000"/>
              <a:gd name="connsiteY5" fmla="*/ 0 h 274319"/>
              <a:gd name="connsiteX6" fmla="*/ 8763000 w 8763000"/>
              <a:gd name="connsiteY6" fmla="*/ 45719 h 274319"/>
              <a:gd name="connsiteX7" fmla="*/ 8763000 w 8763000"/>
              <a:gd name="connsiteY7" fmla="*/ 45719 h 274319"/>
              <a:gd name="connsiteX8" fmla="*/ 8763000 w 8763000"/>
              <a:gd name="connsiteY8" fmla="*/ 45719 h 274319"/>
              <a:gd name="connsiteX9" fmla="*/ 8763000 w 8763000"/>
              <a:gd name="connsiteY9" fmla="*/ 228600 h 274319"/>
              <a:gd name="connsiteX10" fmla="*/ 8763000 w 8763000"/>
              <a:gd name="connsiteY10" fmla="*/ 228600 h 274319"/>
              <a:gd name="connsiteX11" fmla="*/ 8717280 w 8763000"/>
              <a:gd name="connsiteY11" fmla="*/ 274319 h 274319"/>
              <a:gd name="connsiteX12" fmla="*/ 8717280 w 8763000"/>
              <a:gd name="connsiteY12" fmla="*/ 274319 h 274319"/>
              <a:gd name="connsiteX13" fmla="*/ 8717280 w 8763000"/>
              <a:gd name="connsiteY13" fmla="*/ 274319 h 274319"/>
              <a:gd name="connsiteX14" fmla="*/ 45720 w 8763000"/>
              <a:gd name="connsiteY14" fmla="*/ 274319 h 274319"/>
              <a:gd name="connsiteX15" fmla="*/ 45720 w 8763000"/>
              <a:gd name="connsiteY15" fmla="*/ 274319 h 274319"/>
              <a:gd name="connsiteX16" fmla="*/ 0 w 8763000"/>
              <a:gd name="connsiteY16" fmla="*/ 228600 h 274319"/>
              <a:gd name="connsiteX17" fmla="*/ 0 w 8763000"/>
              <a:gd name="connsiteY17" fmla="*/ 228600 h 274319"/>
              <a:gd name="connsiteX18" fmla="*/ 0 w 8763000"/>
              <a:gd name="connsiteY18" fmla="*/ 45719 h 274319"/>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Lst>
            <a:rect l="l" t="t" r="r" b="b"/>
            <a:pathLst>
              <a:path w="8763000" h="274319">
                <a:moveTo>
                  <a:pt x="0" y="45719"/>
                </a:moveTo>
                <a:cubicBezTo>
                  <a:pt x="0" y="20447"/>
                  <a:pt x="20472" y="0"/>
                  <a:pt x="45720" y="0"/>
                </a:cubicBezTo>
                <a:cubicBezTo>
                  <a:pt x="45720" y="0"/>
                  <a:pt x="45720" y="0"/>
                  <a:pt x="45720" y="0"/>
                </a:cubicBezTo>
                <a:lnTo>
                  <a:pt x="45720" y="0"/>
                </a:lnTo>
                <a:lnTo>
                  <a:pt x="8717280" y="0"/>
                </a:lnTo>
                <a:lnTo>
                  <a:pt x="8717280" y="0"/>
                </a:lnTo>
                <a:cubicBezTo>
                  <a:pt x="8742553" y="0"/>
                  <a:pt x="8763000" y="20447"/>
                  <a:pt x="8763000" y="45719"/>
                </a:cubicBezTo>
                <a:cubicBezTo>
                  <a:pt x="8763000" y="45719"/>
                  <a:pt x="8763000" y="45719"/>
                  <a:pt x="8763000" y="45719"/>
                </a:cubicBezTo>
                <a:lnTo>
                  <a:pt x="8763000" y="45719"/>
                </a:lnTo>
                <a:lnTo>
                  <a:pt x="8763000" y="228600"/>
                </a:lnTo>
                <a:lnTo>
                  <a:pt x="8763000" y="228600"/>
                </a:lnTo>
                <a:cubicBezTo>
                  <a:pt x="8763000" y="253872"/>
                  <a:pt x="8742553" y="274319"/>
                  <a:pt x="8717280" y="274319"/>
                </a:cubicBezTo>
                <a:cubicBezTo>
                  <a:pt x="8717280" y="274319"/>
                  <a:pt x="8717280" y="274319"/>
                  <a:pt x="8717280" y="274319"/>
                </a:cubicBezTo>
                <a:lnTo>
                  <a:pt x="8717280" y="274319"/>
                </a:lnTo>
                <a:lnTo>
                  <a:pt x="45720" y="274319"/>
                </a:lnTo>
                <a:lnTo>
                  <a:pt x="45720" y="274319"/>
                </a:lnTo>
                <a:cubicBezTo>
                  <a:pt x="20472" y="274319"/>
                  <a:pt x="0" y="253872"/>
                  <a:pt x="0" y="228600"/>
                </a:cubicBezTo>
                <a:cubicBezTo>
                  <a:pt x="0" y="228600"/>
                  <a:pt x="0" y="228600"/>
                  <a:pt x="0" y="228600"/>
                </a:cubicBezTo>
                <a:lnTo>
                  <a:pt x="0" y="45719"/>
                </a:lnTo>
              </a:path>
            </a:pathLst>
          </a:custGeom>
          <a:solidFill>
            <a:srgbClr val="CCCED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zh-CN" altLang="en-US" b="1" dirty="0">
              <a:solidFill>
                <a:schemeClr val="tx2"/>
              </a:solidFill>
              <a:latin typeface="黑T" pitchFamily="34" charset="-120"/>
              <a:ea typeface="黑T" pitchFamily="34" charset="-120"/>
            </a:endParaRPr>
          </a:p>
        </p:txBody>
      </p:sp>
      <p:sp>
        <p:nvSpPr>
          <p:cNvPr id="2" name="标题 1"/>
          <p:cNvSpPr>
            <a:spLocks noGrp="1"/>
          </p:cNvSpPr>
          <p:nvPr>
            <p:ph type="title"/>
          </p:nvPr>
        </p:nvSpPr>
        <p:spPr>
          <a:xfrm>
            <a:off x="457200" y="123508"/>
            <a:ext cx="8229600" cy="714692"/>
          </a:xfrm>
        </p:spPr>
        <p:txBody>
          <a:bodyPr>
            <a:normAutofit/>
          </a:bodyPr>
          <a:lstStyle>
            <a:lvl1pPr algn="l">
              <a:defRPr sz="3600" b="0">
                <a:solidFill>
                  <a:srgbClr val="143C64"/>
                </a:solidFill>
                <a:latin typeface="微软雅黑" panose="020B0503020204020204" pitchFamily="34" charset="-122"/>
                <a:ea typeface="微软雅黑" panose="020B0503020204020204" pitchFamily="34" charset="-122"/>
              </a:defRPr>
            </a:lvl1pPr>
          </a:lstStyle>
          <a:p>
            <a:r>
              <a:rPr lang="zh-CN" altLang="en-US" dirty="0" smtClean="0"/>
              <a:t>单击此处编辑母版标题样式</a:t>
            </a:r>
            <a:endParaRPr lang="zh-CN" altLang="en-US" dirty="0"/>
          </a:p>
        </p:txBody>
      </p:sp>
      <p:sp>
        <p:nvSpPr>
          <p:cNvPr id="11" name="内容占位符 10"/>
          <p:cNvSpPr>
            <a:spLocks noGrp="1"/>
          </p:cNvSpPr>
          <p:nvPr>
            <p:ph sz="quarter" idx="13"/>
          </p:nvPr>
        </p:nvSpPr>
        <p:spPr>
          <a:xfrm>
            <a:off x="457200" y="1371600"/>
            <a:ext cx="8229600" cy="4800600"/>
          </a:xfrm>
        </p:spPr>
        <p:txBody>
          <a:bodyPr>
            <a:normAutofit/>
          </a:bodyPr>
          <a:lstStyle>
            <a:lvl1pPr>
              <a:lnSpc>
                <a:spcPct val="150000"/>
              </a:lnSpc>
              <a:defRPr sz="2800">
                <a:solidFill>
                  <a:srgbClr val="143C64"/>
                </a:solidFill>
                <a:latin typeface="微软雅黑" panose="020B0503020204020204" pitchFamily="34" charset="-122"/>
                <a:ea typeface="微软雅黑" panose="020B0503020204020204" pitchFamily="34" charset="-122"/>
              </a:defRPr>
            </a:lvl1pPr>
            <a:lvl2pPr>
              <a:lnSpc>
                <a:spcPct val="150000"/>
              </a:lnSpc>
              <a:defRPr sz="2000">
                <a:solidFill>
                  <a:srgbClr val="143C64"/>
                </a:solidFill>
                <a:latin typeface="微软雅黑" panose="020B0503020204020204" pitchFamily="34" charset="-122"/>
                <a:ea typeface="微软雅黑" panose="020B0503020204020204" pitchFamily="34" charset="-122"/>
              </a:defRPr>
            </a:lvl2pPr>
            <a:lvl3pPr>
              <a:lnSpc>
                <a:spcPct val="150000"/>
              </a:lnSpc>
              <a:defRPr sz="1600">
                <a:solidFill>
                  <a:srgbClr val="143C64"/>
                </a:solidFill>
                <a:latin typeface="微软雅黑" panose="020B0503020204020204" pitchFamily="34" charset="-122"/>
                <a:ea typeface="微软雅黑" panose="020B0503020204020204" pitchFamily="34" charset="-122"/>
              </a:defRPr>
            </a:lvl3pPr>
            <a:lvl4pPr>
              <a:lnSpc>
                <a:spcPct val="150000"/>
              </a:lnSpc>
              <a:defRPr sz="1400">
                <a:solidFill>
                  <a:srgbClr val="143C64"/>
                </a:solidFill>
                <a:latin typeface="微软雅黑" panose="020B0503020204020204" pitchFamily="34" charset="-122"/>
                <a:ea typeface="微软雅黑" panose="020B0503020204020204" pitchFamily="34" charset="-122"/>
              </a:defRPr>
            </a:lvl4pPr>
            <a:lvl5pPr>
              <a:lnSpc>
                <a:spcPct val="150000"/>
              </a:lnSpc>
              <a:defRPr sz="1400">
                <a:solidFill>
                  <a:srgbClr val="143C64"/>
                </a:solidFill>
                <a:latin typeface="微软雅黑" panose="020B0503020204020204" pitchFamily="34" charset="-122"/>
                <a:ea typeface="微软雅黑" panose="020B0503020204020204" pitchFamily="34"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13" name="内容占位符 12"/>
          <p:cNvSpPr>
            <a:spLocks noGrp="1"/>
          </p:cNvSpPr>
          <p:nvPr>
            <p:ph sz="quarter" idx="14"/>
          </p:nvPr>
        </p:nvSpPr>
        <p:spPr>
          <a:xfrm>
            <a:off x="457200" y="914400"/>
            <a:ext cx="8229600" cy="273050"/>
          </a:xfrm>
        </p:spPr>
        <p:txBody>
          <a:bodyPr tIns="0" rIns="0" bIns="0">
            <a:noAutofit/>
          </a:bodyPr>
          <a:lstStyle>
            <a:lvl1pPr marL="0" indent="0">
              <a:buNone/>
              <a:defRPr sz="1800">
                <a:solidFill>
                  <a:srgbClr val="143C64"/>
                </a:solidFill>
                <a:latin typeface="微软雅黑" panose="020B0503020204020204" pitchFamily="34" charset="-122"/>
                <a:ea typeface="微软雅黑" panose="020B0503020204020204" pitchFamily="34" charset="-122"/>
              </a:defRPr>
            </a:lvl1pPr>
          </a:lstStyle>
          <a:p>
            <a:pPr lvl="0"/>
            <a:r>
              <a:rPr lang="zh-CN" altLang="en-US" dirty="0" smtClean="0"/>
              <a:t>单击此处编辑母版文本样式</a:t>
            </a:r>
            <a:endParaRPr lang="zh-CN" altLang="en-US" dirty="0"/>
          </a:p>
        </p:txBody>
      </p:sp>
      <p:sp>
        <p:nvSpPr>
          <p:cNvPr id="7" name="日期占位符 2"/>
          <p:cNvSpPr>
            <a:spLocks noGrp="1"/>
          </p:cNvSpPr>
          <p:nvPr>
            <p:ph type="dt" sz="half" idx="15"/>
          </p:nvPr>
        </p:nvSpPr>
        <p:spPr/>
        <p:txBody>
          <a:bodyPr/>
          <a:lstStyle>
            <a:lvl1pPr>
              <a:defRPr>
                <a:solidFill>
                  <a:schemeClr val="tx1"/>
                </a:solidFill>
              </a:defRPr>
            </a:lvl1pPr>
          </a:lstStyle>
          <a:p>
            <a:pPr>
              <a:defRPr/>
            </a:pPr>
            <a:fld id="{3DEE306A-F261-41BB-82A4-CB7328E2DF2D}" type="datetime1">
              <a:rPr lang="en-US" altLang="zh-CN"/>
              <a:pPr>
                <a:defRPr/>
              </a:pPr>
              <a:t>11/26/2013</a:t>
            </a:fld>
            <a:endParaRPr lang="en-US" dirty="0"/>
          </a:p>
        </p:txBody>
      </p:sp>
      <p:sp>
        <p:nvSpPr>
          <p:cNvPr id="8" name="页脚占位符 3"/>
          <p:cNvSpPr>
            <a:spLocks noGrp="1"/>
          </p:cNvSpPr>
          <p:nvPr>
            <p:ph type="ftr" sz="quarter" idx="16"/>
          </p:nvPr>
        </p:nvSpPr>
        <p:spPr/>
        <p:txBody>
          <a:bodyPr/>
          <a:lstStyle>
            <a:lvl1pPr>
              <a:defRPr/>
            </a:lvl1pPr>
          </a:lstStyle>
          <a:p>
            <a:pPr>
              <a:defRPr/>
            </a:pPr>
            <a:endParaRPr lang="en-US"/>
          </a:p>
        </p:txBody>
      </p:sp>
      <p:sp>
        <p:nvSpPr>
          <p:cNvPr id="9" name="灯片编号占位符 4"/>
          <p:cNvSpPr>
            <a:spLocks noGrp="1"/>
          </p:cNvSpPr>
          <p:nvPr>
            <p:ph type="sldNum" sz="quarter" idx="17"/>
          </p:nvPr>
        </p:nvSpPr>
        <p:spPr/>
        <p:txBody>
          <a:bodyPr/>
          <a:lstStyle>
            <a:lvl1pPr>
              <a:defRPr/>
            </a:lvl1pPr>
          </a:lstStyle>
          <a:p>
            <a:fld id="{74677CEA-95BD-4174-BDC4-CEF12E565BAD}" type="slidenum">
              <a:rPr lang="en-US" altLang="zh-CN"/>
              <a:pPr/>
              <a:t>‹#›</a:t>
            </a:fld>
            <a:endParaRPr lang="en-US" altLang="zh-CN"/>
          </a:p>
        </p:txBody>
      </p:sp>
    </p:spTree>
    <p:extLst>
      <p:ext uri="{BB962C8B-B14F-4D97-AF65-F5344CB8AC3E}">
        <p14:creationId xmlns:p14="http://schemas.microsoft.com/office/powerpoint/2010/main" val="33312514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extLst>
      <p:ext uri="{BB962C8B-B14F-4D97-AF65-F5344CB8AC3E}">
        <p14:creationId xmlns:p14="http://schemas.microsoft.com/office/powerpoint/2010/main" val="3427347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3" name="图片 11"/>
          <p:cNvPicPr>
            <a:picLocks noChangeAspect="1"/>
          </p:cNvPicPr>
          <p:nvPr userDrawn="1"/>
        </p:nvPicPr>
        <p:blipFill>
          <a:blip r:embed="rId2"/>
          <a:srcRect/>
          <a:stretch>
            <a:fillRect/>
          </a:stretch>
        </p:blipFill>
        <p:spPr bwMode="auto">
          <a:xfrm>
            <a:off x="0" y="0"/>
            <a:ext cx="9144000" cy="1190625"/>
          </a:xfrm>
          <a:prstGeom prst="rect">
            <a:avLst/>
          </a:prstGeom>
          <a:noFill/>
          <a:ln w="9525">
            <a:noFill/>
            <a:miter lim="800000"/>
            <a:headEnd/>
            <a:tailEnd/>
          </a:ln>
        </p:spPr>
      </p:pic>
      <p:sp>
        <p:nvSpPr>
          <p:cNvPr id="10" name="内容占位符 9"/>
          <p:cNvSpPr>
            <a:spLocks noGrp="1"/>
          </p:cNvSpPr>
          <p:nvPr>
            <p:ph sz="quarter" idx="13"/>
          </p:nvPr>
        </p:nvSpPr>
        <p:spPr>
          <a:xfrm>
            <a:off x="457200" y="1371600"/>
            <a:ext cx="8229600" cy="4800600"/>
          </a:xfrm>
        </p:spPr>
        <p:txBody>
          <a:bodyPr>
            <a:normAutofit/>
          </a:bodyPr>
          <a:lstStyle>
            <a:lvl1pPr>
              <a:defRPr sz="3600">
                <a:solidFill>
                  <a:srgbClr val="143C64"/>
                </a:solidFill>
                <a:latin typeface="微软雅黑" panose="020B0503020204020204" pitchFamily="34" charset="-122"/>
                <a:ea typeface="微软雅黑" panose="020B0503020204020204" pitchFamily="34" charset="-122"/>
              </a:defRPr>
            </a:lvl1pPr>
            <a:lvl2pPr>
              <a:defRPr sz="3200">
                <a:solidFill>
                  <a:srgbClr val="143C64"/>
                </a:solidFill>
                <a:latin typeface="微软雅黑" panose="020B0503020204020204" pitchFamily="34" charset="-122"/>
                <a:ea typeface="微软雅黑" panose="020B0503020204020204" pitchFamily="34" charset="-122"/>
              </a:defRPr>
            </a:lvl2pPr>
            <a:lvl3pPr>
              <a:defRPr sz="2800">
                <a:solidFill>
                  <a:srgbClr val="143C64"/>
                </a:solidFill>
                <a:latin typeface="微软雅黑" panose="020B0503020204020204" pitchFamily="34" charset="-122"/>
                <a:ea typeface="微软雅黑" panose="020B0503020204020204" pitchFamily="34" charset="-122"/>
              </a:defRPr>
            </a:lvl3pPr>
            <a:lvl4pPr>
              <a:defRPr sz="2400">
                <a:solidFill>
                  <a:srgbClr val="143C64"/>
                </a:solidFill>
                <a:latin typeface="微软雅黑" panose="020B0503020204020204" pitchFamily="34" charset="-122"/>
                <a:ea typeface="微软雅黑" panose="020B0503020204020204" pitchFamily="34" charset="-122"/>
              </a:defRPr>
            </a:lvl4pPr>
            <a:lvl5pPr>
              <a:defRPr sz="2400">
                <a:solidFill>
                  <a:srgbClr val="143C64"/>
                </a:solidFill>
                <a:latin typeface="微软雅黑" panose="020B0503020204020204" pitchFamily="34" charset="-122"/>
                <a:ea typeface="微软雅黑" panose="020B0503020204020204" pitchFamily="34"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Date Placeholder 3"/>
          <p:cNvSpPr>
            <a:spLocks noGrp="1"/>
          </p:cNvSpPr>
          <p:nvPr>
            <p:ph type="dt" sz="half" idx="14"/>
          </p:nvPr>
        </p:nvSpPr>
        <p:spPr/>
        <p:txBody>
          <a:bodyPr/>
          <a:lstStyle>
            <a:lvl1pPr>
              <a:defRPr/>
            </a:lvl1pPr>
          </a:lstStyle>
          <a:p>
            <a:pPr>
              <a:defRPr/>
            </a:pPr>
            <a:fld id="{A812000C-8F6A-4D62-86F8-347D325A458E}" type="datetime1">
              <a:rPr lang="en-US" altLang="zh-CN"/>
              <a:pPr>
                <a:defRPr/>
              </a:pPr>
              <a:t>11/26/2013</a:t>
            </a:fld>
            <a:endParaRPr lang="en-US"/>
          </a:p>
        </p:txBody>
      </p:sp>
      <p:sp>
        <p:nvSpPr>
          <p:cNvPr id="5" name="Footer Placeholder 4"/>
          <p:cNvSpPr>
            <a:spLocks noGrp="1"/>
          </p:cNvSpPr>
          <p:nvPr>
            <p:ph type="ftr" sz="quarter" idx="15"/>
          </p:nvPr>
        </p:nvSpPr>
        <p:spPr/>
        <p:txBody>
          <a:bodyPr/>
          <a:lstStyle>
            <a:lvl1pPr>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pPr>
              <a:defRPr/>
            </a:pPr>
            <a:fld id="{CEF1B711-FE60-4E2F-A9E6-4C8FE304857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2" name="图片 11"/>
          <p:cNvPicPr>
            <a:picLocks noChangeAspect="1"/>
          </p:cNvPicPr>
          <p:nvPr userDrawn="1"/>
        </p:nvPicPr>
        <p:blipFill>
          <a:blip r:embed="rId2"/>
          <a:srcRect/>
          <a:stretch>
            <a:fillRect/>
          </a:stretch>
        </p:blipFill>
        <p:spPr bwMode="auto">
          <a:xfrm>
            <a:off x="0" y="0"/>
            <a:ext cx="9144000" cy="1190625"/>
          </a:xfrm>
          <a:prstGeom prst="rect">
            <a:avLst/>
          </a:prstGeom>
          <a:noFill/>
          <a:ln w="9525">
            <a:noFill/>
            <a:miter lim="800000"/>
            <a:headEnd/>
            <a:tailEnd/>
          </a:ln>
        </p:spPr>
      </p:pic>
      <p:pic>
        <p:nvPicPr>
          <p:cNvPr id="3" name="图片 1"/>
          <p:cNvPicPr>
            <a:picLocks noChangeAspect="1"/>
          </p:cNvPicPr>
          <p:nvPr userDrawn="1"/>
        </p:nvPicPr>
        <p:blipFill>
          <a:blip r:embed="rId3"/>
          <a:srcRect/>
          <a:stretch>
            <a:fillRect/>
          </a:stretch>
        </p:blipFill>
        <p:spPr bwMode="auto">
          <a:xfrm>
            <a:off x="1143000" y="2590800"/>
            <a:ext cx="7545388" cy="3581400"/>
          </a:xfrm>
          <a:prstGeom prst="rect">
            <a:avLst/>
          </a:prstGeom>
          <a:noFill/>
          <a:ln w="9525">
            <a:noFill/>
            <a:miter lim="800000"/>
            <a:headEnd/>
            <a:tailEnd/>
          </a:ln>
        </p:spPr>
      </p:pic>
      <p:sp>
        <p:nvSpPr>
          <p:cNvPr id="4" name="Date Placeholder 3"/>
          <p:cNvSpPr>
            <a:spLocks noGrp="1"/>
          </p:cNvSpPr>
          <p:nvPr>
            <p:ph type="dt" sz="half" idx="10"/>
          </p:nvPr>
        </p:nvSpPr>
        <p:spPr/>
        <p:txBody>
          <a:bodyPr/>
          <a:lstStyle>
            <a:lvl1pPr>
              <a:defRPr/>
            </a:lvl1pPr>
          </a:lstStyle>
          <a:p>
            <a:pPr>
              <a:defRPr/>
            </a:pPr>
            <a:fld id="{3525E3A4-D662-4A6C-9992-D98AEF7CC94F}" type="datetime1">
              <a:rPr lang="en-US" altLang="zh-CN"/>
              <a:pPr>
                <a:defRPr/>
              </a:pPr>
              <a:t>11/26/2013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9E2BE17-E843-45FE-BF92-D1375FF04AA9}"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pic>
        <p:nvPicPr>
          <p:cNvPr id="5" name="图片 8"/>
          <p:cNvPicPr>
            <a:picLocks noChangeAspect="1"/>
          </p:cNvPicPr>
          <p:nvPr userDrawn="1"/>
        </p:nvPicPr>
        <p:blipFill>
          <a:blip r:embed="rId2"/>
          <a:srcRect/>
          <a:stretch>
            <a:fillRect/>
          </a:stretch>
        </p:blipFill>
        <p:spPr bwMode="auto">
          <a:xfrm>
            <a:off x="0" y="5353050"/>
            <a:ext cx="9144000" cy="1504950"/>
          </a:xfrm>
          <a:prstGeom prst="rect">
            <a:avLst/>
          </a:prstGeom>
          <a:noFill/>
          <a:ln w="9525">
            <a:noFill/>
            <a:miter lim="800000"/>
            <a:headEnd/>
            <a:tailEnd/>
          </a:ln>
        </p:spPr>
      </p:pic>
      <p:sp>
        <p:nvSpPr>
          <p:cNvPr id="6" name="Freeform 3"/>
          <p:cNvSpPr/>
          <p:nvPr userDrawn="1"/>
        </p:nvSpPr>
        <p:spPr>
          <a:xfrm>
            <a:off x="0" y="914400"/>
            <a:ext cx="9144000" cy="274638"/>
          </a:xfrm>
          <a:custGeom>
            <a:avLst/>
            <a:gdLst>
              <a:gd name="connsiteX0" fmla="*/ 0 w 8763000"/>
              <a:gd name="connsiteY0" fmla="*/ 45719 h 274319"/>
              <a:gd name="connsiteX1" fmla="*/ 45720 w 8763000"/>
              <a:gd name="connsiteY1" fmla="*/ 0 h 274319"/>
              <a:gd name="connsiteX2" fmla="*/ 45720 w 8763000"/>
              <a:gd name="connsiteY2" fmla="*/ 0 h 274319"/>
              <a:gd name="connsiteX3" fmla="*/ 45720 w 8763000"/>
              <a:gd name="connsiteY3" fmla="*/ 0 h 274319"/>
              <a:gd name="connsiteX4" fmla="*/ 8717280 w 8763000"/>
              <a:gd name="connsiteY4" fmla="*/ 0 h 274319"/>
              <a:gd name="connsiteX5" fmla="*/ 8717280 w 8763000"/>
              <a:gd name="connsiteY5" fmla="*/ 0 h 274319"/>
              <a:gd name="connsiteX6" fmla="*/ 8763000 w 8763000"/>
              <a:gd name="connsiteY6" fmla="*/ 45719 h 274319"/>
              <a:gd name="connsiteX7" fmla="*/ 8763000 w 8763000"/>
              <a:gd name="connsiteY7" fmla="*/ 45719 h 274319"/>
              <a:gd name="connsiteX8" fmla="*/ 8763000 w 8763000"/>
              <a:gd name="connsiteY8" fmla="*/ 45719 h 274319"/>
              <a:gd name="connsiteX9" fmla="*/ 8763000 w 8763000"/>
              <a:gd name="connsiteY9" fmla="*/ 228600 h 274319"/>
              <a:gd name="connsiteX10" fmla="*/ 8763000 w 8763000"/>
              <a:gd name="connsiteY10" fmla="*/ 228600 h 274319"/>
              <a:gd name="connsiteX11" fmla="*/ 8717280 w 8763000"/>
              <a:gd name="connsiteY11" fmla="*/ 274319 h 274319"/>
              <a:gd name="connsiteX12" fmla="*/ 8717280 w 8763000"/>
              <a:gd name="connsiteY12" fmla="*/ 274319 h 274319"/>
              <a:gd name="connsiteX13" fmla="*/ 8717280 w 8763000"/>
              <a:gd name="connsiteY13" fmla="*/ 274319 h 274319"/>
              <a:gd name="connsiteX14" fmla="*/ 45720 w 8763000"/>
              <a:gd name="connsiteY14" fmla="*/ 274319 h 274319"/>
              <a:gd name="connsiteX15" fmla="*/ 45720 w 8763000"/>
              <a:gd name="connsiteY15" fmla="*/ 274319 h 274319"/>
              <a:gd name="connsiteX16" fmla="*/ 0 w 8763000"/>
              <a:gd name="connsiteY16" fmla="*/ 228600 h 274319"/>
              <a:gd name="connsiteX17" fmla="*/ 0 w 8763000"/>
              <a:gd name="connsiteY17" fmla="*/ 228600 h 274319"/>
              <a:gd name="connsiteX18" fmla="*/ 0 w 8763000"/>
              <a:gd name="connsiteY18" fmla="*/ 45719 h 274319"/>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Lst>
            <a:rect l="l" t="t" r="r" b="b"/>
            <a:pathLst>
              <a:path w="8763000" h="274319">
                <a:moveTo>
                  <a:pt x="0" y="45719"/>
                </a:moveTo>
                <a:cubicBezTo>
                  <a:pt x="0" y="20447"/>
                  <a:pt x="20472" y="0"/>
                  <a:pt x="45720" y="0"/>
                </a:cubicBezTo>
                <a:cubicBezTo>
                  <a:pt x="45720" y="0"/>
                  <a:pt x="45720" y="0"/>
                  <a:pt x="45720" y="0"/>
                </a:cubicBezTo>
                <a:lnTo>
                  <a:pt x="45720" y="0"/>
                </a:lnTo>
                <a:lnTo>
                  <a:pt x="8717280" y="0"/>
                </a:lnTo>
                <a:lnTo>
                  <a:pt x="8717280" y="0"/>
                </a:lnTo>
                <a:cubicBezTo>
                  <a:pt x="8742553" y="0"/>
                  <a:pt x="8763000" y="20447"/>
                  <a:pt x="8763000" y="45719"/>
                </a:cubicBezTo>
                <a:cubicBezTo>
                  <a:pt x="8763000" y="45719"/>
                  <a:pt x="8763000" y="45719"/>
                  <a:pt x="8763000" y="45719"/>
                </a:cubicBezTo>
                <a:lnTo>
                  <a:pt x="8763000" y="45719"/>
                </a:lnTo>
                <a:lnTo>
                  <a:pt x="8763000" y="228600"/>
                </a:lnTo>
                <a:lnTo>
                  <a:pt x="8763000" y="228600"/>
                </a:lnTo>
                <a:cubicBezTo>
                  <a:pt x="8763000" y="253872"/>
                  <a:pt x="8742553" y="274319"/>
                  <a:pt x="8717280" y="274319"/>
                </a:cubicBezTo>
                <a:cubicBezTo>
                  <a:pt x="8717280" y="274319"/>
                  <a:pt x="8717280" y="274319"/>
                  <a:pt x="8717280" y="274319"/>
                </a:cubicBezTo>
                <a:lnTo>
                  <a:pt x="8717280" y="274319"/>
                </a:lnTo>
                <a:lnTo>
                  <a:pt x="45720" y="274319"/>
                </a:lnTo>
                <a:lnTo>
                  <a:pt x="45720" y="274319"/>
                </a:lnTo>
                <a:cubicBezTo>
                  <a:pt x="20472" y="274319"/>
                  <a:pt x="0" y="253872"/>
                  <a:pt x="0" y="228600"/>
                </a:cubicBezTo>
                <a:cubicBezTo>
                  <a:pt x="0" y="228600"/>
                  <a:pt x="0" y="228600"/>
                  <a:pt x="0" y="228600"/>
                </a:cubicBezTo>
                <a:lnTo>
                  <a:pt x="0" y="45719"/>
                </a:lnTo>
              </a:path>
            </a:pathLst>
          </a:custGeom>
          <a:solidFill>
            <a:srgbClr val="CCCED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b="1" dirty="0">
              <a:solidFill>
                <a:schemeClr val="tx2"/>
              </a:solidFill>
              <a:latin typeface="黑T" pitchFamily="34" charset="-120"/>
              <a:ea typeface="黑T" pitchFamily="34" charset="-120"/>
            </a:endParaRPr>
          </a:p>
        </p:txBody>
      </p:sp>
      <p:sp>
        <p:nvSpPr>
          <p:cNvPr id="2" name="标题 1"/>
          <p:cNvSpPr>
            <a:spLocks noGrp="1"/>
          </p:cNvSpPr>
          <p:nvPr>
            <p:ph type="title"/>
          </p:nvPr>
        </p:nvSpPr>
        <p:spPr>
          <a:xfrm>
            <a:off x="457200" y="123508"/>
            <a:ext cx="8229600" cy="714692"/>
          </a:xfrm>
        </p:spPr>
        <p:txBody>
          <a:bodyPr>
            <a:normAutofit/>
          </a:bodyPr>
          <a:lstStyle>
            <a:lvl1pPr algn="l">
              <a:defRPr sz="3600" b="0">
                <a:solidFill>
                  <a:srgbClr val="143C64"/>
                </a:solidFill>
                <a:latin typeface="微软雅黑" panose="020B0503020204020204" pitchFamily="34" charset="-122"/>
                <a:ea typeface="微软雅黑" panose="020B0503020204020204" pitchFamily="34" charset="-122"/>
              </a:defRPr>
            </a:lvl1pPr>
          </a:lstStyle>
          <a:p>
            <a:r>
              <a:rPr lang="zh-CN" altLang="en-US" dirty="0" smtClean="0"/>
              <a:t>单击此处编辑母版标题样式</a:t>
            </a:r>
            <a:endParaRPr lang="zh-CN" altLang="en-US" dirty="0"/>
          </a:p>
        </p:txBody>
      </p:sp>
      <p:sp>
        <p:nvSpPr>
          <p:cNvPr id="11" name="内容占位符 10"/>
          <p:cNvSpPr>
            <a:spLocks noGrp="1"/>
          </p:cNvSpPr>
          <p:nvPr>
            <p:ph sz="quarter" idx="13"/>
          </p:nvPr>
        </p:nvSpPr>
        <p:spPr>
          <a:xfrm>
            <a:off x="457200" y="1371600"/>
            <a:ext cx="8229600" cy="4800600"/>
          </a:xfrm>
        </p:spPr>
        <p:txBody>
          <a:bodyPr>
            <a:normAutofit/>
          </a:bodyPr>
          <a:lstStyle>
            <a:lvl1pPr>
              <a:lnSpc>
                <a:spcPct val="150000"/>
              </a:lnSpc>
              <a:defRPr sz="2800">
                <a:solidFill>
                  <a:srgbClr val="143C64"/>
                </a:solidFill>
                <a:latin typeface="微软雅黑" panose="020B0503020204020204" pitchFamily="34" charset="-122"/>
                <a:ea typeface="微软雅黑" panose="020B0503020204020204" pitchFamily="34" charset="-122"/>
              </a:defRPr>
            </a:lvl1pPr>
            <a:lvl2pPr>
              <a:lnSpc>
                <a:spcPct val="150000"/>
              </a:lnSpc>
              <a:defRPr sz="2000">
                <a:solidFill>
                  <a:srgbClr val="143C64"/>
                </a:solidFill>
                <a:latin typeface="微软雅黑" panose="020B0503020204020204" pitchFamily="34" charset="-122"/>
                <a:ea typeface="微软雅黑" panose="020B0503020204020204" pitchFamily="34" charset="-122"/>
              </a:defRPr>
            </a:lvl2pPr>
            <a:lvl3pPr>
              <a:lnSpc>
                <a:spcPct val="150000"/>
              </a:lnSpc>
              <a:defRPr sz="1600">
                <a:solidFill>
                  <a:srgbClr val="143C64"/>
                </a:solidFill>
                <a:latin typeface="微软雅黑" panose="020B0503020204020204" pitchFamily="34" charset="-122"/>
                <a:ea typeface="微软雅黑" panose="020B0503020204020204" pitchFamily="34" charset="-122"/>
              </a:defRPr>
            </a:lvl3pPr>
            <a:lvl4pPr>
              <a:lnSpc>
                <a:spcPct val="150000"/>
              </a:lnSpc>
              <a:defRPr sz="1400">
                <a:solidFill>
                  <a:srgbClr val="143C64"/>
                </a:solidFill>
                <a:latin typeface="微软雅黑" panose="020B0503020204020204" pitchFamily="34" charset="-122"/>
                <a:ea typeface="微软雅黑" panose="020B0503020204020204" pitchFamily="34" charset="-122"/>
              </a:defRPr>
            </a:lvl4pPr>
            <a:lvl5pPr>
              <a:lnSpc>
                <a:spcPct val="150000"/>
              </a:lnSpc>
              <a:defRPr sz="1400">
                <a:solidFill>
                  <a:srgbClr val="143C64"/>
                </a:solidFill>
                <a:latin typeface="微软雅黑" panose="020B0503020204020204" pitchFamily="34" charset="-122"/>
                <a:ea typeface="微软雅黑" panose="020B0503020204020204" pitchFamily="34"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13" name="内容占位符 12"/>
          <p:cNvSpPr>
            <a:spLocks noGrp="1"/>
          </p:cNvSpPr>
          <p:nvPr>
            <p:ph sz="quarter" idx="14"/>
          </p:nvPr>
        </p:nvSpPr>
        <p:spPr>
          <a:xfrm>
            <a:off x="457200" y="914400"/>
            <a:ext cx="8229600" cy="273050"/>
          </a:xfrm>
        </p:spPr>
        <p:txBody>
          <a:bodyPr tIns="0" rIns="0" bIns="0">
            <a:noAutofit/>
          </a:bodyPr>
          <a:lstStyle>
            <a:lvl1pPr marL="0" indent="0">
              <a:buNone/>
              <a:defRPr sz="1800">
                <a:solidFill>
                  <a:srgbClr val="143C64"/>
                </a:solidFill>
                <a:latin typeface="微软雅黑" panose="020B0503020204020204" pitchFamily="34" charset="-122"/>
                <a:ea typeface="微软雅黑" panose="020B0503020204020204" pitchFamily="34" charset="-122"/>
              </a:defRPr>
            </a:lvl1pPr>
          </a:lstStyle>
          <a:p>
            <a:pPr lvl="0"/>
            <a:r>
              <a:rPr lang="zh-CN" altLang="en-US" dirty="0" smtClean="0"/>
              <a:t>单击此处编辑母版文本样式</a:t>
            </a:r>
            <a:endParaRPr lang="zh-CN" altLang="en-US" dirty="0"/>
          </a:p>
        </p:txBody>
      </p:sp>
      <p:sp>
        <p:nvSpPr>
          <p:cNvPr id="7" name="日期占位符 2"/>
          <p:cNvSpPr>
            <a:spLocks noGrp="1"/>
          </p:cNvSpPr>
          <p:nvPr>
            <p:ph type="dt" sz="half" idx="15"/>
          </p:nvPr>
        </p:nvSpPr>
        <p:spPr/>
        <p:txBody>
          <a:bodyPr/>
          <a:lstStyle>
            <a:lvl1pPr>
              <a:defRPr smtClean="0">
                <a:solidFill>
                  <a:schemeClr val="tx1"/>
                </a:solidFill>
              </a:defRPr>
            </a:lvl1pPr>
          </a:lstStyle>
          <a:p>
            <a:pPr>
              <a:defRPr/>
            </a:pPr>
            <a:fld id="{3DEE306A-F261-41BB-82A4-CB7328E2DF2D}" type="datetime1">
              <a:rPr lang="en-US" altLang="zh-CN"/>
              <a:pPr>
                <a:defRPr/>
              </a:pPr>
              <a:t>11/26/2013</a:t>
            </a:fld>
            <a:endParaRPr lang="en-US" dirty="0"/>
          </a:p>
        </p:txBody>
      </p:sp>
      <p:sp>
        <p:nvSpPr>
          <p:cNvPr id="8" name="页脚占位符 3"/>
          <p:cNvSpPr>
            <a:spLocks noGrp="1"/>
          </p:cNvSpPr>
          <p:nvPr>
            <p:ph type="ftr" sz="quarter" idx="16"/>
          </p:nvPr>
        </p:nvSpPr>
        <p:spPr/>
        <p:txBody>
          <a:bodyPr/>
          <a:lstStyle>
            <a:lvl1pPr>
              <a:defRPr/>
            </a:lvl1pPr>
          </a:lstStyle>
          <a:p>
            <a:pPr>
              <a:defRPr/>
            </a:pPr>
            <a:endParaRPr lang="en-US"/>
          </a:p>
        </p:txBody>
      </p:sp>
      <p:sp>
        <p:nvSpPr>
          <p:cNvPr id="9" name="灯片编号占位符 4"/>
          <p:cNvSpPr>
            <a:spLocks noGrp="1"/>
          </p:cNvSpPr>
          <p:nvPr>
            <p:ph type="sldNum" sz="quarter" idx="17"/>
          </p:nvPr>
        </p:nvSpPr>
        <p:spPr/>
        <p:txBody>
          <a:bodyPr/>
          <a:lstStyle>
            <a:lvl1pPr>
              <a:defRPr smtClean="0">
                <a:solidFill>
                  <a:schemeClr val="tx1"/>
                </a:solidFill>
              </a:defRPr>
            </a:lvl1pPr>
          </a:lstStyle>
          <a:p>
            <a:pPr>
              <a:defRPr/>
            </a:pPr>
            <a:fld id="{88F21B6A-E464-4A69-99A8-67043E6EAE5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pic>
        <p:nvPicPr>
          <p:cNvPr id="6" name="图片 8"/>
          <p:cNvPicPr>
            <a:picLocks noChangeAspect="1"/>
          </p:cNvPicPr>
          <p:nvPr userDrawn="1"/>
        </p:nvPicPr>
        <p:blipFill>
          <a:blip r:embed="rId2"/>
          <a:srcRect/>
          <a:stretch>
            <a:fillRect/>
          </a:stretch>
        </p:blipFill>
        <p:spPr bwMode="auto">
          <a:xfrm>
            <a:off x="0" y="5353050"/>
            <a:ext cx="9144000" cy="1504950"/>
          </a:xfrm>
          <a:prstGeom prst="rect">
            <a:avLst/>
          </a:prstGeom>
          <a:noFill/>
          <a:ln w="9525">
            <a:noFill/>
            <a:miter lim="800000"/>
            <a:headEnd/>
            <a:tailEnd/>
          </a:ln>
        </p:spPr>
      </p:pic>
      <p:sp>
        <p:nvSpPr>
          <p:cNvPr id="7" name="Freeform 3"/>
          <p:cNvSpPr/>
          <p:nvPr userDrawn="1"/>
        </p:nvSpPr>
        <p:spPr>
          <a:xfrm>
            <a:off x="0" y="914400"/>
            <a:ext cx="9144000" cy="274638"/>
          </a:xfrm>
          <a:custGeom>
            <a:avLst/>
            <a:gdLst>
              <a:gd name="connsiteX0" fmla="*/ 0 w 8763000"/>
              <a:gd name="connsiteY0" fmla="*/ 45719 h 274319"/>
              <a:gd name="connsiteX1" fmla="*/ 45720 w 8763000"/>
              <a:gd name="connsiteY1" fmla="*/ 0 h 274319"/>
              <a:gd name="connsiteX2" fmla="*/ 45720 w 8763000"/>
              <a:gd name="connsiteY2" fmla="*/ 0 h 274319"/>
              <a:gd name="connsiteX3" fmla="*/ 45720 w 8763000"/>
              <a:gd name="connsiteY3" fmla="*/ 0 h 274319"/>
              <a:gd name="connsiteX4" fmla="*/ 8717280 w 8763000"/>
              <a:gd name="connsiteY4" fmla="*/ 0 h 274319"/>
              <a:gd name="connsiteX5" fmla="*/ 8717280 w 8763000"/>
              <a:gd name="connsiteY5" fmla="*/ 0 h 274319"/>
              <a:gd name="connsiteX6" fmla="*/ 8763000 w 8763000"/>
              <a:gd name="connsiteY6" fmla="*/ 45719 h 274319"/>
              <a:gd name="connsiteX7" fmla="*/ 8763000 w 8763000"/>
              <a:gd name="connsiteY7" fmla="*/ 45719 h 274319"/>
              <a:gd name="connsiteX8" fmla="*/ 8763000 w 8763000"/>
              <a:gd name="connsiteY8" fmla="*/ 45719 h 274319"/>
              <a:gd name="connsiteX9" fmla="*/ 8763000 w 8763000"/>
              <a:gd name="connsiteY9" fmla="*/ 228600 h 274319"/>
              <a:gd name="connsiteX10" fmla="*/ 8763000 w 8763000"/>
              <a:gd name="connsiteY10" fmla="*/ 228600 h 274319"/>
              <a:gd name="connsiteX11" fmla="*/ 8717280 w 8763000"/>
              <a:gd name="connsiteY11" fmla="*/ 274319 h 274319"/>
              <a:gd name="connsiteX12" fmla="*/ 8717280 w 8763000"/>
              <a:gd name="connsiteY12" fmla="*/ 274319 h 274319"/>
              <a:gd name="connsiteX13" fmla="*/ 8717280 w 8763000"/>
              <a:gd name="connsiteY13" fmla="*/ 274319 h 274319"/>
              <a:gd name="connsiteX14" fmla="*/ 45720 w 8763000"/>
              <a:gd name="connsiteY14" fmla="*/ 274319 h 274319"/>
              <a:gd name="connsiteX15" fmla="*/ 45720 w 8763000"/>
              <a:gd name="connsiteY15" fmla="*/ 274319 h 274319"/>
              <a:gd name="connsiteX16" fmla="*/ 0 w 8763000"/>
              <a:gd name="connsiteY16" fmla="*/ 228600 h 274319"/>
              <a:gd name="connsiteX17" fmla="*/ 0 w 8763000"/>
              <a:gd name="connsiteY17" fmla="*/ 228600 h 274319"/>
              <a:gd name="connsiteX18" fmla="*/ 0 w 8763000"/>
              <a:gd name="connsiteY18" fmla="*/ 45719 h 274319"/>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Lst>
            <a:rect l="l" t="t" r="r" b="b"/>
            <a:pathLst>
              <a:path w="8763000" h="274319">
                <a:moveTo>
                  <a:pt x="0" y="45719"/>
                </a:moveTo>
                <a:cubicBezTo>
                  <a:pt x="0" y="20447"/>
                  <a:pt x="20472" y="0"/>
                  <a:pt x="45720" y="0"/>
                </a:cubicBezTo>
                <a:cubicBezTo>
                  <a:pt x="45720" y="0"/>
                  <a:pt x="45720" y="0"/>
                  <a:pt x="45720" y="0"/>
                </a:cubicBezTo>
                <a:lnTo>
                  <a:pt x="45720" y="0"/>
                </a:lnTo>
                <a:lnTo>
                  <a:pt x="8717280" y="0"/>
                </a:lnTo>
                <a:lnTo>
                  <a:pt x="8717280" y="0"/>
                </a:lnTo>
                <a:cubicBezTo>
                  <a:pt x="8742553" y="0"/>
                  <a:pt x="8763000" y="20447"/>
                  <a:pt x="8763000" y="45719"/>
                </a:cubicBezTo>
                <a:cubicBezTo>
                  <a:pt x="8763000" y="45719"/>
                  <a:pt x="8763000" y="45719"/>
                  <a:pt x="8763000" y="45719"/>
                </a:cubicBezTo>
                <a:lnTo>
                  <a:pt x="8763000" y="45719"/>
                </a:lnTo>
                <a:lnTo>
                  <a:pt x="8763000" y="228600"/>
                </a:lnTo>
                <a:lnTo>
                  <a:pt x="8763000" y="228600"/>
                </a:lnTo>
                <a:cubicBezTo>
                  <a:pt x="8763000" y="253872"/>
                  <a:pt x="8742553" y="274319"/>
                  <a:pt x="8717280" y="274319"/>
                </a:cubicBezTo>
                <a:cubicBezTo>
                  <a:pt x="8717280" y="274319"/>
                  <a:pt x="8717280" y="274319"/>
                  <a:pt x="8717280" y="274319"/>
                </a:cubicBezTo>
                <a:lnTo>
                  <a:pt x="8717280" y="274319"/>
                </a:lnTo>
                <a:lnTo>
                  <a:pt x="45720" y="274319"/>
                </a:lnTo>
                <a:lnTo>
                  <a:pt x="45720" y="274319"/>
                </a:lnTo>
                <a:cubicBezTo>
                  <a:pt x="20472" y="274319"/>
                  <a:pt x="0" y="253872"/>
                  <a:pt x="0" y="228600"/>
                </a:cubicBezTo>
                <a:cubicBezTo>
                  <a:pt x="0" y="228600"/>
                  <a:pt x="0" y="228600"/>
                  <a:pt x="0" y="228600"/>
                </a:cubicBezTo>
                <a:lnTo>
                  <a:pt x="0" y="45719"/>
                </a:lnTo>
              </a:path>
            </a:pathLst>
          </a:custGeom>
          <a:solidFill>
            <a:srgbClr val="CCCED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b="1" dirty="0">
              <a:solidFill>
                <a:schemeClr val="tx2"/>
              </a:solidFill>
              <a:latin typeface="黑T" pitchFamily="34" charset="-120"/>
              <a:ea typeface="黑T" pitchFamily="34" charset="-120"/>
            </a:endParaRPr>
          </a:p>
        </p:txBody>
      </p:sp>
      <p:sp>
        <p:nvSpPr>
          <p:cNvPr id="2" name="标题 1"/>
          <p:cNvSpPr>
            <a:spLocks noGrp="1"/>
          </p:cNvSpPr>
          <p:nvPr>
            <p:ph type="title"/>
          </p:nvPr>
        </p:nvSpPr>
        <p:spPr>
          <a:xfrm>
            <a:off x="457200" y="123508"/>
            <a:ext cx="8229600" cy="714692"/>
          </a:xfrm>
        </p:spPr>
        <p:txBody>
          <a:bodyPr>
            <a:normAutofit/>
          </a:bodyPr>
          <a:lstStyle>
            <a:lvl1pPr algn="l">
              <a:defRPr sz="3600" b="0">
                <a:solidFill>
                  <a:srgbClr val="143C64"/>
                </a:solidFill>
                <a:latin typeface="微软雅黑" panose="020B0503020204020204" pitchFamily="34" charset="-122"/>
                <a:ea typeface="微软雅黑" panose="020B0503020204020204" pitchFamily="34" charset="-122"/>
              </a:defRPr>
            </a:lvl1pPr>
          </a:lstStyle>
          <a:p>
            <a:r>
              <a:rPr lang="zh-CN" altLang="en-US" dirty="0" smtClean="0"/>
              <a:t>单击此处编辑母版标题样式</a:t>
            </a:r>
            <a:endParaRPr lang="zh-CN" altLang="en-US" dirty="0"/>
          </a:p>
        </p:txBody>
      </p:sp>
      <p:sp>
        <p:nvSpPr>
          <p:cNvPr id="11" name="内容占位符 10"/>
          <p:cNvSpPr>
            <a:spLocks noGrp="1"/>
          </p:cNvSpPr>
          <p:nvPr>
            <p:ph sz="quarter" idx="13"/>
          </p:nvPr>
        </p:nvSpPr>
        <p:spPr>
          <a:xfrm>
            <a:off x="457200" y="1371600"/>
            <a:ext cx="8229600" cy="2073593"/>
          </a:xfrm>
        </p:spPr>
        <p:txBody>
          <a:bodyPr>
            <a:normAutofit/>
          </a:bodyPr>
          <a:lstStyle>
            <a:lvl1pPr>
              <a:defRPr sz="2800">
                <a:solidFill>
                  <a:srgbClr val="143C64"/>
                </a:solidFill>
                <a:latin typeface="微软雅黑" panose="020B0503020204020204" pitchFamily="34" charset="-122"/>
                <a:ea typeface="微软雅黑" panose="020B0503020204020204" pitchFamily="34" charset="-122"/>
              </a:defRPr>
            </a:lvl1pPr>
            <a:lvl2pPr>
              <a:defRPr sz="2400">
                <a:solidFill>
                  <a:srgbClr val="143C64"/>
                </a:solidFill>
                <a:latin typeface="微软雅黑" panose="020B0503020204020204" pitchFamily="34" charset="-122"/>
                <a:ea typeface="微软雅黑" panose="020B0503020204020204" pitchFamily="34" charset="-122"/>
              </a:defRPr>
            </a:lvl2pPr>
            <a:lvl3pPr>
              <a:defRPr sz="2000">
                <a:solidFill>
                  <a:srgbClr val="143C64"/>
                </a:solidFill>
                <a:latin typeface="微软雅黑" panose="020B0503020204020204" pitchFamily="34" charset="-122"/>
                <a:ea typeface="微软雅黑" panose="020B0503020204020204" pitchFamily="34" charset="-122"/>
              </a:defRPr>
            </a:lvl3pPr>
            <a:lvl4pPr>
              <a:defRPr sz="1800">
                <a:solidFill>
                  <a:srgbClr val="143C64"/>
                </a:solidFill>
                <a:latin typeface="微软雅黑" panose="020B0503020204020204" pitchFamily="34" charset="-122"/>
                <a:ea typeface="微软雅黑" panose="020B0503020204020204" pitchFamily="34" charset="-122"/>
              </a:defRPr>
            </a:lvl4pPr>
            <a:lvl5pPr>
              <a:defRPr sz="1800">
                <a:solidFill>
                  <a:srgbClr val="143C64"/>
                </a:solidFill>
                <a:latin typeface="微软雅黑" panose="020B0503020204020204" pitchFamily="34" charset="-122"/>
                <a:ea typeface="微软雅黑" panose="020B0503020204020204" pitchFamily="34"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13" name="内容占位符 12"/>
          <p:cNvSpPr>
            <a:spLocks noGrp="1"/>
          </p:cNvSpPr>
          <p:nvPr>
            <p:ph sz="quarter" idx="14"/>
          </p:nvPr>
        </p:nvSpPr>
        <p:spPr>
          <a:xfrm>
            <a:off x="457200" y="914400"/>
            <a:ext cx="8229600" cy="273050"/>
          </a:xfrm>
        </p:spPr>
        <p:txBody>
          <a:bodyPr tIns="0" rIns="0" bIns="0">
            <a:noAutofit/>
          </a:bodyPr>
          <a:lstStyle>
            <a:lvl1pPr marL="0" indent="0">
              <a:buNone/>
              <a:defRPr sz="1800">
                <a:solidFill>
                  <a:srgbClr val="143C64"/>
                </a:solidFill>
                <a:latin typeface="微软雅黑" panose="020B0503020204020204" pitchFamily="34" charset="-122"/>
                <a:ea typeface="微软雅黑" panose="020B0503020204020204" pitchFamily="34" charset="-122"/>
              </a:defRPr>
            </a:lvl1pPr>
          </a:lstStyle>
          <a:p>
            <a:pPr lvl="0"/>
            <a:r>
              <a:rPr lang="zh-CN" altLang="en-US" dirty="0" smtClean="0"/>
              <a:t>单击此处编辑母版文本样式</a:t>
            </a:r>
            <a:endParaRPr lang="zh-CN" altLang="en-US" dirty="0"/>
          </a:p>
        </p:txBody>
      </p:sp>
      <p:sp>
        <p:nvSpPr>
          <p:cNvPr id="10" name="内容占位符 10"/>
          <p:cNvSpPr>
            <a:spLocks noGrp="1"/>
          </p:cNvSpPr>
          <p:nvPr>
            <p:ph sz="quarter" idx="15"/>
          </p:nvPr>
        </p:nvSpPr>
        <p:spPr>
          <a:xfrm>
            <a:off x="457200" y="3536950"/>
            <a:ext cx="8229600" cy="2635250"/>
          </a:xfrm>
        </p:spPr>
        <p:txBody>
          <a:bodyPr>
            <a:normAutofit/>
          </a:bodyPr>
          <a:lstStyle>
            <a:lvl1pPr>
              <a:defRPr sz="2800">
                <a:solidFill>
                  <a:srgbClr val="143C64"/>
                </a:solidFill>
                <a:latin typeface="微软雅黑" panose="020B0503020204020204" pitchFamily="34" charset="-122"/>
                <a:ea typeface="微软雅黑" panose="020B0503020204020204" pitchFamily="34" charset="-122"/>
              </a:defRPr>
            </a:lvl1pPr>
            <a:lvl2pPr>
              <a:defRPr sz="2400">
                <a:solidFill>
                  <a:srgbClr val="143C64"/>
                </a:solidFill>
                <a:latin typeface="微软雅黑" panose="020B0503020204020204" pitchFamily="34" charset="-122"/>
                <a:ea typeface="微软雅黑" panose="020B0503020204020204" pitchFamily="34" charset="-122"/>
              </a:defRPr>
            </a:lvl2pPr>
            <a:lvl3pPr>
              <a:defRPr sz="2000">
                <a:solidFill>
                  <a:srgbClr val="143C64"/>
                </a:solidFill>
                <a:latin typeface="微软雅黑" panose="020B0503020204020204" pitchFamily="34" charset="-122"/>
                <a:ea typeface="微软雅黑" panose="020B0503020204020204" pitchFamily="34" charset="-122"/>
              </a:defRPr>
            </a:lvl3pPr>
            <a:lvl4pPr>
              <a:defRPr sz="1800">
                <a:solidFill>
                  <a:srgbClr val="143C64"/>
                </a:solidFill>
                <a:latin typeface="微软雅黑" panose="020B0503020204020204" pitchFamily="34" charset="-122"/>
                <a:ea typeface="微软雅黑" panose="020B0503020204020204" pitchFamily="34" charset="-122"/>
              </a:defRPr>
            </a:lvl4pPr>
            <a:lvl5pPr>
              <a:defRPr sz="1800">
                <a:solidFill>
                  <a:srgbClr val="143C64"/>
                </a:solidFill>
                <a:latin typeface="微软雅黑" panose="020B0503020204020204" pitchFamily="34" charset="-122"/>
                <a:ea typeface="微软雅黑" panose="020B0503020204020204" pitchFamily="34"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8" name="日期占位符 2"/>
          <p:cNvSpPr>
            <a:spLocks noGrp="1"/>
          </p:cNvSpPr>
          <p:nvPr>
            <p:ph type="dt" sz="half" idx="16"/>
          </p:nvPr>
        </p:nvSpPr>
        <p:spPr/>
        <p:txBody>
          <a:bodyPr/>
          <a:lstStyle>
            <a:lvl1pPr>
              <a:defRPr smtClean="0">
                <a:solidFill>
                  <a:schemeClr val="tx1"/>
                </a:solidFill>
              </a:defRPr>
            </a:lvl1pPr>
          </a:lstStyle>
          <a:p>
            <a:pPr>
              <a:defRPr/>
            </a:pPr>
            <a:fld id="{DA87B1C1-C6F3-4D04-AE13-D0B378EDF906}" type="datetime1">
              <a:rPr lang="en-US" altLang="zh-CN"/>
              <a:pPr>
                <a:defRPr/>
              </a:pPr>
              <a:t>11/26/2013</a:t>
            </a:fld>
            <a:endParaRPr lang="en-US" dirty="0"/>
          </a:p>
        </p:txBody>
      </p:sp>
      <p:sp>
        <p:nvSpPr>
          <p:cNvPr id="9" name="页脚占位符 3"/>
          <p:cNvSpPr>
            <a:spLocks noGrp="1"/>
          </p:cNvSpPr>
          <p:nvPr>
            <p:ph type="ftr" sz="quarter" idx="17"/>
          </p:nvPr>
        </p:nvSpPr>
        <p:spPr/>
        <p:txBody>
          <a:bodyPr/>
          <a:lstStyle>
            <a:lvl1pPr>
              <a:defRPr/>
            </a:lvl1pPr>
          </a:lstStyle>
          <a:p>
            <a:pPr>
              <a:defRPr/>
            </a:pPr>
            <a:endParaRPr lang="en-US"/>
          </a:p>
        </p:txBody>
      </p:sp>
      <p:sp>
        <p:nvSpPr>
          <p:cNvPr id="12" name="灯片编号占位符 4"/>
          <p:cNvSpPr>
            <a:spLocks noGrp="1"/>
          </p:cNvSpPr>
          <p:nvPr>
            <p:ph type="sldNum" sz="quarter" idx="18"/>
          </p:nvPr>
        </p:nvSpPr>
        <p:spPr/>
        <p:txBody>
          <a:bodyPr/>
          <a:lstStyle>
            <a:lvl1pPr>
              <a:defRPr smtClean="0">
                <a:solidFill>
                  <a:schemeClr val="tx1"/>
                </a:solidFill>
              </a:defRPr>
            </a:lvl1pPr>
          </a:lstStyle>
          <a:p>
            <a:pPr>
              <a:defRPr/>
            </a:pPr>
            <a:fld id="{158EE495-9F91-4BAE-A98A-4EE56353CB4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pic>
        <p:nvPicPr>
          <p:cNvPr id="6" name="图片 8"/>
          <p:cNvPicPr>
            <a:picLocks noChangeAspect="1"/>
          </p:cNvPicPr>
          <p:nvPr userDrawn="1"/>
        </p:nvPicPr>
        <p:blipFill>
          <a:blip r:embed="rId2"/>
          <a:srcRect/>
          <a:stretch>
            <a:fillRect/>
          </a:stretch>
        </p:blipFill>
        <p:spPr bwMode="auto">
          <a:xfrm>
            <a:off x="0" y="5353050"/>
            <a:ext cx="9144000" cy="1504950"/>
          </a:xfrm>
          <a:prstGeom prst="rect">
            <a:avLst/>
          </a:prstGeom>
          <a:noFill/>
          <a:ln w="9525">
            <a:noFill/>
            <a:miter lim="800000"/>
            <a:headEnd/>
            <a:tailEnd/>
          </a:ln>
        </p:spPr>
      </p:pic>
      <p:sp>
        <p:nvSpPr>
          <p:cNvPr id="7" name="Freeform 3"/>
          <p:cNvSpPr/>
          <p:nvPr userDrawn="1"/>
        </p:nvSpPr>
        <p:spPr>
          <a:xfrm>
            <a:off x="0" y="914400"/>
            <a:ext cx="9144000" cy="274638"/>
          </a:xfrm>
          <a:custGeom>
            <a:avLst/>
            <a:gdLst>
              <a:gd name="connsiteX0" fmla="*/ 0 w 8763000"/>
              <a:gd name="connsiteY0" fmla="*/ 45719 h 274319"/>
              <a:gd name="connsiteX1" fmla="*/ 45720 w 8763000"/>
              <a:gd name="connsiteY1" fmla="*/ 0 h 274319"/>
              <a:gd name="connsiteX2" fmla="*/ 45720 w 8763000"/>
              <a:gd name="connsiteY2" fmla="*/ 0 h 274319"/>
              <a:gd name="connsiteX3" fmla="*/ 45720 w 8763000"/>
              <a:gd name="connsiteY3" fmla="*/ 0 h 274319"/>
              <a:gd name="connsiteX4" fmla="*/ 8717280 w 8763000"/>
              <a:gd name="connsiteY4" fmla="*/ 0 h 274319"/>
              <a:gd name="connsiteX5" fmla="*/ 8717280 w 8763000"/>
              <a:gd name="connsiteY5" fmla="*/ 0 h 274319"/>
              <a:gd name="connsiteX6" fmla="*/ 8763000 w 8763000"/>
              <a:gd name="connsiteY6" fmla="*/ 45719 h 274319"/>
              <a:gd name="connsiteX7" fmla="*/ 8763000 w 8763000"/>
              <a:gd name="connsiteY7" fmla="*/ 45719 h 274319"/>
              <a:gd name="connsiteX8" fmla="*/ 8763000 w 8763000"/>
              <a:gd name="connsiteY8" fmla="*/ 45719 h 274319"/>
              <a:gd name="connsiteX9" fmla="*/ 8763000 w 8763000"/>
              <a:gd name="connsiteY9" fmla="*/ 228600 h 274319"/>
              <a:gd name="connsiteX10" fmla="*/ 8763000 w 8763000"/>
              <a:gd name="connsiteY10" fmla="*/ 228600 h 274319"/>
              <a:gd name="connsiteX11" fmla="*/ 8717280 w 8763000"/>
              <a:gd name="connsiteY11" fmla="*/ 274319 h 274319"/>
              <a:gd name="connsiteX12" fmla="*/ 8717280 w 8763000"/>
              <a:gd name="connsiteY12" fmla="*/ 274319 h 274319"/>
              <a:gd name="connsiteX13" fmla="*/ 8717280 w 8763000"/>
              <a:gd name="connsiteY13" fmla="*/ 274319 h 274319"/>
              <a:gd name="connsiteX14" fmla="*/ 45720 w 8763000"/>
              <a:gd name="connsiteY14" fmla="*/ 274319 h 274319"/>
              <a:gd name="connsiteX15" fmla="*/ 45720 w 8763000"/>
              <a:gd name="connsiteY15" fmla="*/ 274319 h 274319"/>
              <a:gd name="connsiteX16" fmla="*/ 0 w 8763000"/>
              <a:gd name="connsiteY16" fmla="*/ 228600 h 274319"/>
              <a:gd name="connsiteX17" fmla="*/ 0 w 8763000"/>
              <a:gd name="connsiteY17" fmla="*/ 228600 h 274319"/>
              <a:gd name="connsiteX18" fmla="*/ 0 w 8763000"/>
              <a:gd name="connsiteY18" fmla="*/ 45719 h 274319"/>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Lst>
            <a:rect l="l" t="t" r="r" b="b"/>
            <a:pathLst>
              <a:path w="8763000" h="274319">
                <a:moveTo>
                  <a:pt x="0" y="45719"/>
                </a:moveTo>
                <a:cubicBezTo>
                  <a:pt x="0" y="20447"/>
                  <a:pt x="20472" y="0"/>
                  <a:pt x="45720" y="0"/>
                </a:cubicBezTo>
                <a:cubicBezTo>
                  <a:pt x="45720" y="0"/>
                  <a:pt x="45720" y="0"/>
                  <a:pt x="45720" y="0"/>
                </a:cubicBezTo>
                <a:lnTo>
                  <a:pt x="45720" y="0"/>
                </a:lnTo>
                <a:lnTo>
                  <a:pt x="8717280" y="0"/>
                </a:lnTo>
                <a:lnTo>
                  <a:pt x="8717280" y="0"/>
                </a:lnTo>
                <a:cubicBezTo>
                  <a:pt x="8742553" y="0"/>
                  <a:pt x="8763000" y="20447"/>
                  <a:pt x="8763000" y="45719"/>
                </a:cubicBezTo>
                <a:cubicBezTo>
                  <a:pt x="8763000" y="45719"/>
                  <a:pt x="8763000" y="45719"/>
                  <a:pt x="8763000" y="45719"/>
                </a:cubicBezTo>
                <a:lnTo>
                  <a:pt x="8763000" y="45719"/>
                </a:lnTo>
                <a:lnTo>
                  <a:pt x="8763000" y="228600"/>
                </a:lnTo>
                <a:lnTo>
                  <a:pt x="8763000" y="228600"/>
                </a:lnTo>
                <a:cubicBezTo>
                  <a:pt x="8763000" y="253872"/>
                  <a:pt x="8742553" y="274319"/>
                  <a:pt x="8717280" y="274319"/>
                </a:cubicBezTo>
                <a:cubicBezTo>
                  <a:pt x="8717280" y="274319"/>
                  <a:pt x="8717280" y="274319"/>
                  <a:pt x="8717280" y="274319"/>
                </a:cubicBezTo>
                <a:lnTo>
                  <a:pt x="8717280" y="274319"/>
                </a:lnTo>
                <a:lnTo>
                  <a:pt x="45720" y="274319"/>
                </a:lnTo>
                <a:lnTo>
                  <a:pt x="45720" y="274319"/>
                </a:lnTo>
                <a:cubicBezTo>
                  <a:pt x="20472" y="274319"/>
                  <a:pt x="0" y="253872"/>
                  <a:pt x="0" y="228600"/>
                </a:cubicBezTo>
                <a:cubicBezTo>
                  <a:pt x="0" y="228600"/>
                  <a:pt x="0" y="228600"/>
                  <a:pt x="0" y="228600"/>
                </a:cubicBezTo>
                <a:lnTo>
                  <a:pt x="0" y="45719"/>
                </a:lnTo>
              </a:path>
            </a:pathLst>
          </a:custGeom>
          <a:solidFill>
            <a:srgbClr val="CCCED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b="1" dirty="0">
              <a:solidFill>
                <a:schemeClr val="tx2"/>
              </a:solidFill>
              <a:latin typeface="黑T" pitchFamily="34" charset="-120"/>
              <a:ea typeface="黑T" pitchFamily="34" charset="-120"/>
            </a:endParaRPr>
          </a:p>
        </p:txBody>
      </p:sp>
      <p:sp>
        <p:nvSpPr>
          <p:cNvPr id="2" name="标题 1"/>
          <p:cNvSpPr>
            <a:spLocks noGrp="1"/>
          </p:cNvSpPr>
          <p:nvPr>
            <p:ph type="title"/>
          </p:nvPr>
        </p:nvSpPr>
        <p:spPr>
          <a:xfrm>
            <a:off x="457200" y="123508"/>
            <a:ext cx="8229600" cy="714692"/>
          </a:xfrm>
        </p:spPr>
        <p:txBody>
          <a:bodyPr>
            <a:normAutofit/>
          </a:bodyPr>
          <a:lstStyle>
            <a:lvl1pPr algn="l">
              <a:defRPr sz="3600" b="0">
                <a:solidFill>
                  <a:srgbClr val="143C64"/>
                </a:solidFill>
                <a:latin typeface="微软雅黑" panose="020B0503020204020204" pitchFamily="34" charset="-122"/>
                <a:ea typeface="微软雅黑" panose="020B0503020204020204" pitchFamily="34" charset="-122"/>
              </a:defRPr>
            </a:lvl1pPr>
          </a:lstStyle>
          <a:p>
            <a:r>
              <a:rPr lang="zh-CN" altLang="en-US" dirty="0" smtClean="0"/>
              <a:t>单击此处编辑母版标题样式</a:t>
            </a:r>
            <a:endParaRPr lang="zh-CN" altLang="en-US" dirty="0"/>
          </a:p>
        </p:txBody>
      </p:sp>
      <p:sp>
        <p:nvSpPr>
          <p:cNvPr id="11" name="内容占位符 10"/>
          <p:cNvSpPr>
            <a:spLocks noGrp="1"/>
          </p:cNvSpPr>
          <p:nvPr>
            <p:ph sz="quarter" idx="13"/>
          </p:nvPr>
        </p:nvSpPr>
        <p:spPr>
          <a:xfrm>
            <a:off x="457200" y="1371601"/>
            <a:ext cx="8229600" cy="1371600"/>
          </a:xfrm>
          <a:ln>
            <a:solidFill>
              <a:srgbClr val="143C64"/>
            </a:solidFill>
          </a:ln>
        </p:spPr>
        <p:txBody>
          <a:bodyPr>
            <a:noAutofit/>
          </a:bodyPr>
          <a:lstStyle>
            <a:lvl1pPr marL="0" indent="357188">
              <a:lnSpc>
                <a:spcPct val="150000"/>
              </a:lnSpc>
              <a:buNone/>
              <a:defRPr sz="2000">
                <a:solidFill>
                  <a:srgbClr val="143C64"/>
                </a:solidFill>
                <a:latin typeface="微软雅黑" panose="020B0503020204020204" pitchFamily="34" charset="-122"/>
                <a:ea typeface="微软雅黑" panose="020B0503020204020204" pitchFamily="34" charset="-122"/>
              </a:defRPr>
            </a:lvl1pPr>
            <a:lvl2pPr>
              <a:defRPr sz="1800">
                <a:solidFill>
                  <a:srgbClr val="143C64"/>
                </a:solidFill>
                <a:latin typeface="微软雅黑" panose="020B0503020204020204" pitchFamily="34" charset="-122"/>
                <a:ea typeface="微软雅黑" panose="020B0503020204020204" pitchFamily="34" charset="-122"/>
              </a:defRPr>
            </a:lvl2pPr>
            <a:lvl3pPr>
              <a:defRPr sz="1600">
                <a:solidFill>
                  <a:srgbClr val="143C64"/>
                </a:solidFill>
                <a:latin typeface="微软雅黑" panose="020B0503020204020204" pitchFamily="34" charset="-122"/>
                <a:ea typeface="微软雅黑" panose="020B0503020204020204" pitchFamily="34" charset="-122"/>
              </a:defRPr>
            </a:lvl3pPr>
            <a:lvl4pPr>
              <a:defRPr sz="1400">
                <a:solidFill>
                  <a:srgbClr val="143C64"/>
                </a:solidFill>
                <a:latin typeface="微软雅黑" panose="020B0503020204020204" pitchFamily="34" charset="-122"/>
                <a:ea typeface="微软雅黑" panose="020B0503020204020204" pitchFamily="34" charset="-122"/>
              </a:defRPr>
            </a:lvl4pPr>
            <a:lvl5pPr>
              <a:defRPr sz="1400">
                <a:solidFill>
                  <a:srgbClr val="143C64"/>
                </a:solidFill>
                <a:latin typeface="微软雅黑" panose="020B0503020204020204" pitchFamily="34" charset="-122"/>
                <a:ea typeface="微软雅黑" panose="020B0503020204020204" pitchFamily="34" charset="-122"/>
              </a:defRPr>
            </a:lvl5pPr>
          </a:lstStyle>
          <a:p>
            <a:pPr lvl="0"/>
            <a:r>
              <a:rPr lang="zh-CN" altLang="en-US" dirty="0" smtClean="0"/>
              <a:t>单击此处编辑母版文本样式</a:t>
            </a:r>
          </a:p>
        </p:txBody>
      </p:sp>
      <p:sp>
        <p:nvSpPr>
          <p:cNvPr id="13" name="内容占位符 12"/>
          <p:cNvSpPr>
            <a:spLocks noGrp="1"/>
          </p:cNvSpPr>
          <p:nvPr>
            <p:ph sz="quarter" idx="14"/>
          </p:nvPr>
        </p:nvSpPr>
        <p:spPr>
          <a:xfrm>
            <a:off x="457200" y="914400"/>
            <a:ext cx="8229600" cy="273050"/>
          </a:xfrm>
        </p:spPr>
        <p:txBody>
          <a:bodyPr tIns="0" rIns="0" bIns="0">
            <a:noAutofit/>
          </a:bodyPr>
          <a:lstStyle>
            <a:lvl1pPr marL="0" indent="0">
              <a:buNone/>
              <a:defRPr sz="1800">
                <a:solidFill>
                  <a:srgbClr val="143C64"/>
                </a:solidFill>
                <a:latin typeface="微软雅黑" panose="020B0503020204020204" pitchFamily="34" charset="-122"/>
                <a:ea typeface="微软雅黑" panose="020B0503020204020204" pitchFamily="34" charset="-122"/>
              </a:defRPr>
            </a:lvl1pPr>
          </a:lstStyle>
          <a:p>
            <a:pPr lvl="0"/>
            <a:r>
              <a:rPr lang="zh-CN" altLang="en-US" dirty="0" smtClean="0"/>
              <a:t>单击此处编辑母版文本样式</a:t>
            </a:r>
            <a:endParaRPr lang="zh-CN" altLang="en-US" dirty="0"/>
          </a:p>
        </p:txBody>
      </p:sp>
      <p:sp>
        <p:nvSpPr>
          <p:cNvPr id="10" name="内容占位符 10"/>
          <p:cNvSpPr>
            <a:spLocks noGrp="1"/>
          </p:cNvSpPr>
          <p:nvPr>
            <p:ph sz="quarter" idx="15"/>
          </p:nvPr>
        </p:nvSpPr>
        <p:spPr>
          <a:xfrm>
            <a:off x="457200" y="2925764"/>
            <a:ext cx="8229600" cy="3246436"/>
          </a:xfrm>
          <a:ln>
            <a:solidFill>
              <a:srgbClr val="143C64"/>
            </a:solidFill>
          </a:ln>
        </p:spPr>
        <p:txBody>
          <a:bodyPr>
            <a:normAutofit/>
          </a:bodyPr>
          <a:lstStyle>
            <a:lvl1pPr marL="0" indent="357188">
              <a:lnSpc>
                <a:spcPct val="150000"/>
              </a:lnSpc>
              <a:buNone/>
              <a:defRPr sz="2000">
                <a:solidFill>
                  <a:srgbClr val="143C64"/>
                </a:solidFill>
                <a:latin typeface="微软雅黑" panose="020B0503020204020204" pitchFamily="34" charset="-122"/>
                <a:ea typeface="微软雅黑" panose="020B0503020204020204" pitchFamily="34" charset="-122"/>
              </a:defRPr>
            </a:lvl1pPr>
            <a:lvl2pPr>
              <a:defRPr sz="1800">
                <a:solidFill>
                  <a:srgbClr val="143C64"/>
                </a:solidFill>
                <a:latin typeface="微软雅黑" panose="020B0503020204020204" pitchFamily="34" charset="-122"/>
                <a:ea typeface="微软雅黑" panose="020B0503020204020204" pitchFamily="34" charset="-122"/>
              </a:defRPr>
            </a:lvl2pPr>
            <a:lvl3pPr>
              <a:defRPr sz="1600">
                <a:solidFill>
                  <a:srgbClr val="143C64"/>
                </a:solidFill>
                <a:latin typeface="微软雅黑" panose="020B0503020204020204" pitchFamily="34" charset="-122"/>
                <a:ea typeface="微软雅黑" panose="020B0503020204020204" pitchFamily="34" charset="-122"/>
              </a:defRPr>
            </a:lvl3pPr>
            <a:lvl4pPr>
              <a:defRPr sz="1400">
                <a:solidFill>
                  <a:srgbClr val="143C64"/>
                </a:solidFill>
                <a:latin typeface="微软雅黑" panose="020B0503020204020204" pitchFamily="34" charset="-122"/>
                <a:ea typeface="微软雅黑" panose="020B0503020204020204" pitchFamily="34" charset="-122"/>
              </a:defRPr>
            </a:lvl4pPr>
            <a:lvl5pPr>
              <a:defRPr sz="1400">
                <a:solidFill>
                  <a:srgbClr val="143C64"/>
                </a:solidFill>
                <a:latin typeface="微软雅黑" panose="020B0503020204020204" pitchFamily="34" charset="-122"/>
                <a:ea typeface="微软雅黑" panose="020B0503020204020204" pitchFamily="34" charset="-122"/>
              </a:defRPr>
            </a:lvl5pPr>
          </a:lstStyle>
          <a:p>
            <a:pPr lvl="0"/>
            <a:r>
              <a:rPr lang="zh-CN" altLang="en-US" dirty="0" smtClean="0"/>
              <a:t>单击此处编辑母版文本样式</a:t>
            </a:r>
          </a:p>
        </p:txBody>
      </p:sp>
      <p:sp>
        <p:nvSpPr>
          <p:cNvPr id="8" name="日期占位符 2"/>
          <p:cNvSpPr>
            <a:spLocks noGrp="1"/>
          </p:cNvSpPr>
          <p:nvPr>
            <p:ph type="dt" sz="half" idx="16"/>
          </p:nvPr>
        </p:nvSpPr>
        <p:spPr/>
        <p:txBody>
          <a:bodyPr/>
          <a:lstStyle>
            <a:lvl1pPr>
              <a:defRPr smtClean="0">
                <a:solidFill>
                  <a:schemeClr val="tx1"/>
                </a:solidFill>
              </a:defRPr>
            </a:lvl1pPr>
          </a:lstStyle>
          <a:p>
            <a:pPr>
              <a:defRPr/>
            </a:pPr>
            <a:fld id="{DA87B1C1-C6F3-4D04-AE13-D0B378EDF906}" type="datetime1">
              <a:rPr lang="en-US" altLang="zh-CN"/>
              <a:pPr>
                <a:defRPr/>
              </a:pPr>
              <a:t>11/26/2013</a:t>
            </a:fld>
            <a:endParaRPr lang="en-US" dirty="0"/>
          </a:p>
        </p:txBody>
      </p:sp>
      <p:sp>
        <p:nvSpPr>
          <p:cNvPr id="9" name="页脚占位符 3"/>
          <p:cNvSpPr>
            <a:spLocks noGrp="1"/>
          </p:cNvSpPr>
          <p:nvPr>
            <p:ph type="ftr" sz="quarter" idx="17"/>
          </p:nvPr>
        </p:nvSpPr>
        <p:spPr/>
        <p:txBody>
          <a:bodyPr/>
          <a:lstStyle>
            <a:lvl1pPr>
              <a:defRPr/>
            </a:lvl1pPr>
          </a:lstStyle>
          <a:p>
            <a:pPr>
              <a:defRPr/>
            </a:pPr>
            <a:endParaRPr lang="en-US"/>
          </a:p>
        </p:txBody>
      </p:sp>
      <p:sp>
        <p:nvSpPr>
          <p:cNvPr id="12" name="灯片编号占位符 4"/>
          <p:cNvSpPr>
            <a:spLocks noGrp="1"/>
          </p:cNvSpPr>
          <p:nvPr>
            <p:ph type="sldNum" sz="quarter" idx="18"/>
          </p:nvPr>
        </p:nvSpPr>
        <p:spPr/>
        <p:txBody>
          <a:bodyPr/>
          <a:lstStyle>
            <a:lvl1pPr>
              <a:defRPr smtClean="0">
                <a:solidFill>
                  <a:schemeClr val="tx1"/>
                </a:solidFill>
              </a:defRPr>
            </a:lvl1pPr>
          </a:lstStyle>
          <a:p>
            <a:pPr>
              <a:defRPr/>
            </a:pPr>
            <a:fld id="{158EE495-9F91-4BAE-A98A-4EE56353CB4D}" type="slidenum">
              <a:rPr lang="en-US"/>
              <a:pPr>
                <a:defRPr/>
              </a:pPr>
              <a:t>‹#›</a:t>
            </a:fld>
            <a:endParaRPr lang="en-US" dirty="0"/>
          </a:p>
        </p:txBody>
      </p:sp>
    </p:spTree>
    <p:extLst>
      <p:ext uri="{BB962C8B-B14F-4D97-AF65-F5344CB8AC3E}">
        <p14:creationId xmlns:p14="http://schemas.microsoft.com/office/powerpoint/2010/main" val="933997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animBg="1">
        <p:tmplLst>
          <p:tmpl>
            <p:tnLst>
              <p:par>
                <p:cTn presetID="1" presetClass="entr" presetSubtype="0" fill="hold" nodeType="clickEffect">
                  <p:stCondLst>
                    <p:cond delay="0"/>
                  </p:stCondLst>
                  <p:childTnLst>
                    <p:set>
                      <p:cBhvr>
                        <p:cTn dur="1" fill="hold">
                          <p:stCondLst>
                            <p:cond delay="0"/>
                          </p:stCondLst>
                        </p:cTn>
                        <p:tgtEl>
                          <p:spTgt spid="10"/>
                        </p:tgtEl>
                        <p:attrNameLst>
                          <p:attrName>style.visibility</p:attrName>
                        </p:attrNameLst>
                      </p:cBhvr>
                      <p:to>
                        <p:strVal val="visible"/>
                      </p:to>
                    </p:set>
                  </p:childTnLst>
                </p:cTn>
              </p:par>
            </p:tnLst>
          </p:tmpl>
          <p:tmpl lvl="1">
            <p:tnLst>
              <p:par>
                <p:cTn presetID="1" presetClass="entr" presetSubtype="0" fill="hold" nodeType="withEffect">
                  <p:stCondLst>
                    <p:cond delay="0"/>
                  </p:stCondLst>
                  <p:childTnLst>
                    <p:set>
                      <p:cBhvr>
                        <p:cTn dur="1" fill="hold">
                          <p:stCondLst>
                            <p:cond delay="0"/>
                          </p:stCondLst>
                        </p:cTn>
                        <p:tgtEl>
                          <p:spTgt spid="10"/>
                        </p:tgtEl>
                        <p:attrNameLst>
                          <p:attrName>style.visibility</p:attrName>
                        </p:attrNameLst>
                      </p:cBhvr>
                      <p:to>
                        <p:strVal val="visible"/>
                      </p:to>
                    </p:set>
                  </p:childTnLst>
                </p:cTn>
              </p:par>
            </p:tnLst>
          </p:tmpl>
        </p:tmplLst>
      </p:bldP>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pic>
        <p:nvPicPr>
          <p:cNvPr id="6" name="图片 8"/>
          <p:cNvPicPr>
            <a:picLocks noChangeAspect="1"/>
          </p:cNvPicPr>
          <p:nvPr userDrawn="1"/>
        </p:nvPicPr>
        <p:blipFill>
          <a:blip r:embed="rId2"/>
          <a:srcRect/>
          <a:stretch>
            <a:fillRect/>
          </a:stretch>
        </p:blipFill>
        <p:spPr bwMode="auto">
          <a:xfrm>
            <a:off x="0" y="5353050"/>
            <a:ext cx="9144000" cy="1504950"/>
          </a:xfrm>
          <a:prstGeom prst="rect">
            <a:avLst/>
          </a:prstGeom>
          <a:noFill/>
          <a:ln w="9525">
            <a:noFill/>
            <a:miter lim="800000"/>
            <a:headEnd/>
            <a:tailEnd/>
          </a:ln>
        </p:spPr>
      </p:pic>
      <p:sp>
        <p:nvSpPr>
          <p:cNvPr id="7" name="Freeform 3"/>
          <p:cNvSpPr/>
          <p:nvPr userDrawn="1"/>
        </p:nvSpPr>
        <p:spPr>
          <a:xfrm>
            <a:off x="0" y="914400"/>
            <a:ext cx="9144000" cy="274638"/>
          </a:xfrm>
          <a:custGeom>
            <a:avLst/>
            <a:gdLst>
              <a:gd name="connsiteX0" fmla="*/ 0 w 8763000"/>
              <a:gd name="connsiteY0" fmla="*/ 45719 h 274319"/>
              <a:gd name="connsiteX1" fmla="*/ 45720 w 8763000"/>
              <a:gd name="connsiteY1" fmla="*/ 0 h 274319"/>
              <a:gd name="connsiteX2" fmla="*/ 45720 w 8763000"/>
              <a:gd name="connsiteY2" fmla="*/ 0 h 274319"/>
              <a:gd name="connsiteX3" fmla="*/ 45720 w 8763000"/>
              <a:gd name="connsiteY3" fmla="*/ 0 h 274319"/>
              <a:gd name="connsiteX4" fmla="*/ 8717280 w 8763000"/>
              <a:gd name="connsiteY4" fmla="*/ 0 h 274319"/>
              <a:gd name="connsiteX5" fmla="*/ 8717280 w 8763000"/>
              <a:gd name="connsiteY5" fmla="*/ 0 h 274319"/>
              <a:gd name="connsiteX6" fmla="*/ 8763000 w 8763000"/>
              <a:gd name="connsiteY6" fmla="*/ 45719 h 274319"/>
              <a:gd name="connsiteX7" fmla="*/ 8763000 w 8763000"/>
              <a:gd name="connsiteY7" fmla="*/ 45719 h 274319"/>
              <a:gd name="connsiteX8" fmla="*/ 8763000 w 8763000"/>
              <a:gd name="connsiteY8" fmla="*/ 45719 h 274319"/>
              <a:gd name="connsiteX9" fmla="*/ 8763000 w 8763000"/>
              <a:gd name="connsiteY9" fmla="*/ 228600 h 274319"/>
              <a:gd name="connsiteX10" fmla="*/ 8763000 w 8763000"/>
              <a:gd name="connsiteY10" fmla="*/ 228600 h 274319"/>
              <a:gd name="connsiteX11" fmla="*/ 8717280 w 8763000"/>
              <a:gd name="connsiteY11" fmla="*/ 274319 h 274319"/>
              <a:gd name="connsiteX12" fmla="*/ 8717280 w 8763000"/>
              <a:gd name="connsiteY12" fmla="*/ 274319 h 274319"/>
              <a:gd name="connsiteX13" fmla="*/ 8717280 w 8763000"/>
              <a:gd name="connsiteY13" fmla="*/ 274319 h 274319"/>
              <a:gd name="connsiteX14" fmla="*/ 45720 w 8763000"/>
              <a:gd name="connsiteY14" fmla="*/ 274319 h 274319"/>
              <a:gd name="connsiteX15" fmla="*/ 45720 w 8763000"/>
              <a:gd name="connsiteY15" fmla="*/ 274319 h 274319"/>
              <a:gd name="connsiteX16" fmla="*/ 0 w 8763000"/>
              <a:gd name="connsiteY16" fmla="*/ 228600 h 274319"/>
              <a:gd name="connsiteX17" fmla="*/ 0 w 8763000"/>
              <a:gd name="connsiteY17" fmla="*/ 228600 h 274319"/>
              <a:gd name="connsiteX18" fmla="*/ 0 w 8763000"/>
              <a:gd name="connsiteY18" fmla="*/ 45719 h 274319"/>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Lst>
            <a:rect l="l" t="t" r="r" b="b"/>
            <a:pathLst>
              <a:path w="8763000" h="274319">
                <a:moveTo>
                  <a:pt x="0" y="45719"/>
                </a:moveTo>
                <a:cubicBezTo>
                  <a:pt x="0" y="20447"/>
                  <a:pt x="20472" y="0"/>
                  <a:pt x="45720" y="0"/>
                </a:cubicBezTo>
                <a:cubicBezTo>
                  <a:pt x="45720" y="0"/>
                  <a:pt x="45720" y="0"/>
                  <a:pt x="45720" y="0"/>
                </a:cubicBezTo>
                <a:lnTo>
                  <a:pt x="45720" y="0"/>
                </a:lnTo>
                <a:lnTo>
                  <a:pt x="8717280" y="0"/>
                </a:lnTo>
                <a:lnTo>
                  <a:pt x="8717280" y="0"/>
                </a:lnTo>
                <a:cubicBezTo>
                  <a:pt x="8742553" y="0"/>
                  <a:pt x="8763000" y="20447"/>
                  <a:pt x="8763000" y="45719"/>
                </a:cubicBezTo>
                <a:cubicBezTo>
                  <a:pt x="8763000" y="45719"/>
                  <a:pt x="8763000" y="45719"/>
                  <a:pt x="8763000" y="45719"/>
                </a:cubicBezTo>
                <a:lnTo>
                  <a:pt x="8763000" y="45719"/>
                </a:lnTo>
                <a:lnTo>
                  <a:pt x="8763000" y="228600"/>
                </a:lnTo>
                <a:lnTo>
                  <a:pt x="8763000" y="228600"/>
                </a:lnTo>
                <a:cubicBezTo>
                  <a:pt x="8763000" y="253872"/>
                  <a:pt x="8742553" y="274319"/>
                  <a:pt x="8717280" y="274319"/>
                </a:cubicBezTo>
                <a:cubicBezTo>
                  <a:pt x="8717280" y="274319"/>
                  <a:pt x="8717280" y="274319"/>
                  <a:pt x="8717280" y="274319"/>
                </a:cubicBezTo>
                <a:lnTo>
                  <a:pt x="8717280" y="274319"/>
                </a:lnTo>
                <a:lnTo>
                  <a:pt x="45720" y="274319"/>
                </a:lnTo>
                <a:lnTo>
                  <a:pt x="45720" y="274319"/>
                </a:lnTo>
                <a:cubicBezTo>
                  <a:pt x="20472" y="274319"/>
                  <a:pt x="0" y="253872"/>
                  <a:pt x="0" y="228600"/>
                </a:cubicBezTo>
                <a:cubicBezTo>
                  <a:pt x="0" y="228600"/>
                  <a:pt x="0" y="228600"/>
                  <a:pt x="0" y="228600"/>
                </a:cubicBezTo>
                <a:lnTo>
                  <a:pt x="0" y="45719"/>
                </a:lnTo>
              </a:path>
            </a:pathLst>
          </a:custGeom>
          <a:solidFill>
            <a:srgbClr val="CCCED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b="1" dirty="0">
              <a:solidFill>
                <a:schemeClr val="tx2"/>
              </a:solidFill>
              <a:latin typeface="黑T" pitchFamily="34" charset="-120"/>
              <a:ea typeface="黑T" pitchFamily="34" charset="-120"/>
            </a:endParaRPr>
          </a:p>
        </p:txBody>
      </p:sp>
      <p:sp>
        <p:nvSpPr>
          <p:cNvPr id="2" name="标题 1"/>
          <p:cNvSpPr>
            <a:spLocks noGrp="1"/>
          </p:cNvSpPr>
          <p:nvPr>
            <p:ph type="title"/>
          </p:nvPr>
        </p:nvSpPr>
        <p:spPr>
          <a:xfrm>
            <a:off x="457200" y="123508"/>
            <a:ext cx="8229600" cy="714692"/>
          </a:xfrm>
        </p:spPr>
        <p:txBody>
          <a:bodyPr>
            <a:normAutofit/>
          </a:bodyPr>
          <a:lstStyle>
            <a:lvl1pPr algn="l">
              <a:defRPr sz="3600" b="0">
                <a:solidFill>
                  <a:srgbClr val="143C64"/>
                </a:solidFill>
                <a:latin typeface="微软雅黑" panose="020B0503020204020204" pitchFamily="34" charset="-122"/>
                <a:ea typeface="微软雅黑" panose="020B0503020204020204" pitchFamily="34" charset="-122"/>
              </a:defRPr>
            </a:lvl1pPr>
          </a:lstStyle>
          <a:p>
            <a:r>
              <a:rPr lang="zh-CN" altLang="en-US" dirty="0" smtClean="0"/>
              <a:t>单击此处编辑母版标题样式</a:t>
            </a:r>
            <a:endParaRPr lang="zh-CN" altLang="en-US" dirty="0"/>
          </a:p>
        </p:txBody>
      </p:sp>
      <p:sp>
        <p:nvSpPr>
          <p:cNvPr id="11" name="内容占位符 10"/>
          <p:cNvSpPr>
            <a:spLocks noGrp="1"/>
          </p:cNvSpPr>
          <p:nvPr>
            <p:ph sz="quarter" idx="13"/>
          </p:nvPr>
        </p:nvSpPr>
        <p:spPr>
          <a:xfrm>
            <a:off x="457200" y="1371600"/>
            <a:ext cx="6172200" cy="4800600"/>
          </a:xfrm>
        </p:spPr>
        <p:txBody>
          <a:bodyPr>
            <a:normAutofit/>
          </a:bodyPr>
          <a:lstStyle>
            <a:lvl1pPr>
              <a:defRPr sz="2800">
                <a:solidFill>
                  <a:srgbClr val="143C64"/>
                </a:solidFill>
                <a:latin typeface="微软雅黑" panose="020B0503020204020204" pitchFamily="34" charset="-122"/>
                <a:ea typeface="微软雅黑" panose="020B0503020204020204" pitchFamily="34" charset="-122"/>
              </a:defRPr>
            </a:lvl1pPr>
            <a:lvl2pPr>
              <a:defRPr sz="2400">
                <a:solidFill>
                  <a:srgbClr val="143C64"/>
                </a:solidFill>
                <a:latin typeface="微软雅黑" panose="020B0503020204020204" pitchFamily="34" charset="-122"/>
                <a:ea typeface="微软雅黑" panose="020B0503020204020204" pitchFamily="34" charset="-122"/>
              </a:defRPr>
            </a:lvl2pPr>
            <a:lvl3pPr>
              <a:defRPr sz="2000">
                <a:solidFill>
                  <a:srgbClr val="143C64"/>
                </a:solidFill>
                <a:latin typeface="微软雅黑" panose="020B0503020204020204" pitchFamily="34" charset="-122"/>
                <a:ea typeface="微软雅黑" panose="020B0503020204020204" pitchFamily="34" charset="-122"/>
              </a:defRPr>
            </a:lvl3pPr>
            <a:lvl4pPr>
              <a:defRPr sz="1800">
                <a:solidFill>
                  <a:srgbClr val="143C64"/>
                </a:solidFill>
                <a:latin typeface="微软雅黑" panose="020B0503020204020204" pitchFamily="34" charset="-122"/>
                <a:ea typeface="微软雅黑" panose="020B0503020204020204" pitchFamily="34" charset="-122"/>
              </a:defRPr>
            </a:lvl4pPr>
            <a:lvl5pPr>
              <a:defRPr sz="1800">
                <a:solidFill>
                  <a:srgbClr val="143C64"/>
                </a:solidFill>
                <a:latin typeface="微软雅黑" panose="020B0503020204020204" pitchFamily="34" charset="-122"/>
                <a:ea typeface="微软雅黑" panose="020B0503020204020204" pitchFamily="34"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13" name="内容占位符 12"/>
          <p:cNvSpPr>
            <a:spLocks noGrp="1"/>
          </p:cNvSpPr>
          <p:nvPr>
            <p:ph sz="quarter" idx="14"/>
          </p:nvPr>
        </p:nvSpPr>
        <p:spPr>
          <a:xfrm>
            <a:off x="457200" y="914400"/>
            <a:ext cx="8229600" cy="273050"/>
          </a:xfrm>
        </p:spPr>
        <p:txBody>
          <a:bodyPr tIns="0" rIns="0" bIns="0">
            <a:noAutofit/>
          </a:bodyPr>
          <a:lstStyle>
            <a:lvl1pPr marL="0" indent="0">
              <a:buNone/>
              <a:defRPr sz="1800">
                <a:solidFill>
                  <a:srgbClr val="143C64"/>
                </a:solidFill>
                <a:latin typeface="微软雅黑" panose="020B0503020204020204" pitchFamily="34" charset="-122"/>
                <a:ea typeface="微软雅黑" panose="020B0503020204020204" pitchFamily="34" charset="-122"/>
              </a:defRPr>
            </a:lvl1pPr>
          </a:lstStyle>
          <a:p>
            <a:pPr lvl="0"/>
            <a:r>
              <a:rPr lang="zh-CN" altLang="en-US" dirty="0" smtClean="0"/>
              <a:t>单击此处编辑母版文本样式</a:t>
            </a:r>
            <a:endParaRPr lang="zh-CN" altLang="en-US" dirty="0"/>
          </a:p>
        </p:txBody>
      </p:sp>
      <p:sp>
        <p:nvSpPr>
          <p:cNvPr id="8" name="内容占位符 7"/>
          <p:cNvSpPr>
            <a:spLocks noGrp="1"/>
          </p:cNvSpPr>
          <p:nvPr>
            <p:ph sz="quarter" idx="15"/>
          </p:nvPr>
        </p:nvSpPr>
        <p:spPr>
          <a:xfrm>
            <a:off x="6629400" y="1371600"/>
            <a:ext cx="2057400" cy="4800600"/>
          </a:xfrm>
        </p:spPr>
        <p:txBody>
          <a:bodyPr>
            <a:normAutofit/>
          </a:bodyPr>
          <a:lstStyle>
            <a:lvl1pPr>
              <a:defRPr sz="2800"/>
            </a:lvl1pPr>
            <a:lvl2pPr>
              <a:defRPr sz="2400"/>
            </a:lvl2pPr>
            <a:lvl3pPr>
              <a:defRPr sz="2000"/>
            </a:lvl3pPr>
            <a:lvl4pPr>
              <a:defRPr sz="1800"/>
            </a:lvl4pPr>
            <a:lvl5pPr>
              <a:defRPr sz="180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9" name="日期占位符 2"/>
          <p:cNvSpPr>
            <a:spLocks noGrp="1"/>
          </p:cNvSpPr>
          <p:nvPr>
            <p:ph type="dt" sz="half" idx="16"/>
          </p:nvPr>
        </p:nvSpPr>
        <p:spPr/>
        <p:txBody>
          <a:bodyPr/>
          <a:lstStyle>
            <a:lvl1pPr>
              <a:defRPr smtClean="0">
                <a:solidFill>
                  <a:schemeClr val="tx1"/>
                </a:solidFill>
              </a:defRPr>
            </a:lvl1pPr>
          </a:lstStyle>
          <a:p>
            <a:pPr>
              <a:defRPr/>
            </a:pPr>
            <a:fld id="{DF947112-255F-4632-AB32-429E5CFEEE94}" type="datetime1">
              <a:rPr lang="en-US" altLang="zh-CN"/>
              <a:pPr>
                <a:defRPr/>
              </a:pPr>
              <a:t>11/26/2013</a:t>
            </a:fld>
            <a:endParaRPr lang="en-US" dirty="0"/>
          </a:p>
        </p:txBody>
      </p:sp>
      <p:sp>
        <p:nvSpPr>
          <p:cNvPr id="10" name="页脚占位符 3"/>
          <p:cNvSpPr>
            <a:spLocks noGrp="1"/>
          </p:cNvSpPr>
          <p:nvPr>
            <p:ph type="ftr" sz="quarter" idx="17"/>
          </p:nvPr>
        </p:nvSpPr>
        <p:spPr/>
        <p:txBody>
          <a:bodyPr/>
          <a:lstStyle>
            <a:lvl1pPr>
              <a:defRPr/>
            </a:lvl1pPr>
          </a:lstStyle>
          <a:p>
            <a:pPr>
              <a:defRPr/>
            </a:pPr>
            <a:endParaRPr lang="en-US"/>
          </a:p>
        </p:txBody>
      </p:sp>
      <p:sp>
        <p:nvSpPr>
          <p:cNvPr id="12" name="灯片编号占位符 4"/>
          <p:cNvSpPr>
            <a:spLocks noGrp="1"/>
          </p:cNvSpPr>
          <p:nvPr>
            <p:ph type="sldNum" sz="quarter" idx="18"/>
          </p:nvPr>
        </p:nvSpPr>
        <p:spPr/>
        <p:txBody>
          <a:bodyPr/>
          <a:lstStyle>
            <a:lvl1pPr>
              <a:defRPr smtClean="0">
                <a:solidFill>
                  <a:schemeClr val="tx1"/>
                </a:solidFill>
              </a:defRPr>
            </a:lvl1pPr>
          </a:lstStyle>
          <a:p>
            <a:pPr>
              <a:defRPr/>
            </a:pPr>
            <a:fld id="{F6AB20BE-A132-4050-8C4F-14F526DB32C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pic>
        <p:nvPicPr>
          <p:cNvPr id="18" name="图片 8"/>
          <p:cNvPicPr>
            <a:picLocks noChangeAspect="1"/>
          </p:cNvPicPr>
          <p:nvPr userDrawn="1"/>
        </p:nvPicPr>
        <p:blipFill>
          <a:blip r:embed="rId2"/>
          <a:srcRect/>
          <a:stretch>
            <a:fillRect/>
          </a:stretch>
        </p:blipFill>
        <p:spPr bwMode="auto">
          <a:xfrm>
            <a:off x="0" y="5353050"/>
            <a:ext cx="9144000" cy="1504950"/>
          </a:xfrm>
          <a:prstGeom prst="rect">
            <a:avLst/>
          </a:prstGeom>
          <a:noFill/>
          <a:ln w="9525">
            <a:noFill/>
            <a:miter lim="800000"/>
            <a:headEnd/>
            <a:tailEnd/>
          </a:ln>
        </p:spPr>
      </p:pic>
      <p:sp>
        <p:nvSpPr>
          <p:cNvPr id="19" name="Freeform 3"/>
          <p:cNvSpPr/>
          <p:nvPr userDrawn="1"/>
        </p:nvSpPr>
        <p:spPr>
          <a:xfrm>
            <a:off x="0" y="914400"/>
            <a:ext cx="9144000" cy="274638"/>
          </a:xfrm>
          <a:custGeom>
            <a:avLst/>
            <a:gdLst>
              <a:gd name="connsiteX0" fmla="*/ 0 w 8763000"/>
              <a:gd name="connsiteY0" fmla="*/ 45719 h 274319"/>
              <a:gd name="connsiteX1" fmla="*/ 45720 w 8763000"/>
              <a:gd name="connsiteY1" fmla="*/ 0 h 274319"/>
              <a:gd name="connsiteX2" fmla="*/ 45720 w 8763000"/>
              <a:gd name="connsiteY2" fmla="*/ 0 h 274319"/>
              <a:gd name="connsiteX3" fmla="*/ 45720 w 8763000"/>
              <a:gd name="connsiteY3" fmla="*/ 0 h 274319"/>
              <a:gd name="connsiteX4" fmla="*/ 8717280 w 8763000"/>
              <a:gd name="connsiteY4" fmla="*/ 0 h 274319"/>
              <a:gd name="connsiteX5" fmla="*/ 8717280 w 8763000"/>
              <a:gd name="connsiteY5" fmla="*/ 0 h 274319"/>
              <a:gd name="connsiteX6" fmla="*/ 8763000 w 8763000"/>
              <a:gd name="connsiteY6" fmla="*/ 45719 h 274319"/>
              <a:gd name="connsiteX7" fmla="*/ 8763000 w 8763000"/>
              <a:gd name="connsiteY7" fmla="*/ 45719 h 274319"/>
              <a:gd name="connsiteX8" fmla="*/ 8763000 w 8763000"/>
              <a:gd name="connsiteY8" fmla="*/ 45719 h 274319"/>
              <a:gd name="connsiteX9" fmla="*/ 8763000 w 8763000"/>
              <a:gd name="connsiteY9" fmla="*/ 228600 h 274319"/>
              <a:gd name="connsiteX10" fmla="*/ 8763000 w 8763000"/>
              <a:gd name="connsiteY10" fmla="*/ 228600 h 274319"/>
              <a:gd name="connsiteX11" fmla="*/ 8717280 w 8763000"/>
              <a:gd name="connsiteY11" fmla="*/ 274319 h 274319"/>
              <a:gd name="connsiteX12" fmla="*/ 8717280 w 8763000"/>
              <a:gd name="connsiteY12" fmla="*/ 274319 h 274319"/>
              <a:gd name="connsiteX13" fmla="*/ 8717280 w 8763000"/>
              <a:gd name="connsiteY13" fmla="*/ 274319 h 274319"/>
              <a:gd name="connsiteX14" fmla="*/ 45720 w 8763000"/>
              <a:gd name="connsiteY14" fmla="*/ 274319 h 274319"/>
              <a:gd name="connsiteX15" fmla="*/ 45720 w 8763000"/>
              <a:gd name="connsiteY15" fmla="*/ 274319 h 274319"/>
              <a:gd name="connsiteX16" fmla="*/ 0 w 8763000"/>
              <a:gd name="connsiteY16" fmla="*/ 228600 h 274319"/>
              <a:gd name="connsiteX17" fmla="*/ 0 w 8763000"/>
              <a:gd name="connsiteY17" fmla="*/ 228600 h 274319"/>
              <a:gd name="connsiteX18" fmla="*/ 0 w 8763000"/>
              <a:gd name="connsiteY18" fmla="*/ 45719 h 274319"/>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Lst>
            <a:rect l="l" t="t" r="r" b="b"/>
            <a:pathLst>
              <a:path w="8763000" h="274319">
                <a:moveTo>
                  <a:pt x="0" y="45719"/>
                </a:moveTo>
                <a:cubicBezTo>
                  <a:pt x="0" y="20447"/>
                  <a:pt x="20472" y="0"/>
                  <a:pt x="45720" y="0"/>
                </a:cubicBezTo>
                <a:cubicBezTo>
                  <a:pt x="45720" y="0"/>
                  <a:pt x="45720" y="0"/>
                  <a:pt x="45720" y="0"/>
                </a:cubicBezTo>
                <a:lnTo>
                  <a:pt x="45720" y="0"/>
                </a:lnTo>
                <a:lnTo>
                  <a:pt x="8717280" y="0"/>
                </a:lnTo>
                <a:lnTo>
                  <a:pt x="8717280" y="0"/>
                </a:lnTo>
                <a:cubicBezTo>
                  <a:pt x="8742553" y="0"/>
                  <a:pt x="8763000" y="20447"/>
                  <a:pt x="8763000" y="45719"/>
                </a:cubicBezTo>
                <a:cubicBezTo>
                  <a:pt x="8763000" y="45719"/>
                  <a:pt x="8763000" y="45719"/>
                  <a:pt x="8763000" y="45719"/>
                </a:cubicBezTo>
                <a:lnTo>
                  <a:pt x="8763000" y="45719"/>
                </a:lnTo>
                <a:lnTo>
                  <a:pt x="8763000" y="228600"/>
                </a:lnTo>
                <a:lnTo>
                  <a:pt x="8763000" y="228600"/>
                </a:lnTo>
                <a:cubicBezTo>
                  <a:pt x="8763000" y="253872"/>
                  <a:pt x="8742553" y="274319"/>
                  <a:pt x="8717280" y="274319"/>
                </a:cubicBezTo>
                <a:cubicBezTo>
                  <a:pt x="8717280" y="274319"/>
                  <a:pt x="8717280" y="274319"/>
                  <a:pt x="8717280" y="274319"/>
                </a:cubicBezTo>
                <a:lnTo>
                  <a:pt x="8717280" y="274319"/>
                </a:lnTo>
                <a:lnTo>
                  <a:pt x="45720" y="274319"/>
                </a:lnTo>
                <a:lnTo>
                  <a:pt x="45720" y="274319"/>
                </a:lnTo>
                <a:cubicBezTo>
                  <a:pt x="20472" y="274319"/>
                  <a:pt x="0" y="253872"/>
                  <a:pt x="0" y="228600"/>
                </a:cubicBezTo>
                <a:cubicBezTo>
                  <a:pt x="0" y="228600"/>
                  <a:pt x="0" y="228600"/>
                  <a:pt x="0" y="228600"/>
                </a:cubicBezTo>
                <a:lnTo>
                  <a:pt x="0" y="45719"/>
                </a:lnTo>
              </a:path>
            </a:pathLst>
          </a:custGeom>
          <a:solidFill>
            <a:srgbClr val="CCCED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b="1" dirty="0">
              <a:solidFill>
                <a:schemeClr val="tx2"/>
              </a:solidFill>
              <a:latin typeface="黑T" pitchFamily="34" charset="-120"/>
              <a:ea typeface="黑T" pitchFamily="34" charset="-120"/>
            </a:endParaRPr>
          </a:p>
        </p:txBody>
      </p:sp>
      <p:sp>
        <p:nvSpPr>
          <p:cNvPr id="2" name="标题 1"/>
          <p:cNvSpPr>
            <a:spLocks noGrp="1"/>
          </p:cNvSpPr>
          <p:nvPr>
            <p:ph type="title"/>
          </p:nvPr>
        </p:nvSpPr>
        <p:spPr>
          <a:xfrm>
            <a:off x="457200" y="123508"/>
            <a:ext cx="8229600" cy="714692"/>
          </a:xfrm>
        </p:spPr>
        <p:txBody>
          <a:bodyPr>
            <a:normAutofit/>
          </a:bodyPr>
          <a:lstStyle>
            <a:lvl1pPr algn="l">
              <a:defRPr sz="3600" b="0">
                <a:solidFill>
                  <a:srgbClr val="143C64"/>
                </a:solidFill>
                <a:latin typeface="微软雅黑" panose="020B0503020204020204" pitchFamily="34" charset="-122"/>
                <a:ea typeface="微软雅黑" panose="020B0503020204020204" pitchFamily="34" charset="-122"/>
              </a:defRPr>
            </a:lvl1pPr>
          </a:lstStyle>
          <a:p>
            <a:r>
              <a:rPr lang="zh-CN" altLang="en-US" dirty="0" smtClean="0"/>
              <a:t>单击此处编辑母版标题样式</a:t>
            </a:r>
            <a:endParaRPr lang="zh-CN" altLang="en-US" dirty="0"/>
          </a:p>
        </p:txBody>
      </p:sp>
      <p:sp>
        <p:nvSpPr>
          <p:cNvPr id="11" name="内容占位符 10"/>
          <p:cNvSpPr>
            <a:spLocks noGrp="1"/>
          </p:cNvSpPr>
          <p:nvPr>
            <p:ph sz="quarter" idx="13"/>
          </p:nvPr>
        </p:nvSpPr>
        <p:spPr>
          <a:xfrm>
            <a:off x="457200" y="1371600"/>
            <a:ext cx="4114800" cy="1351281"/>
          </a:xfrm>
        </p:spPr>
        <p:txBody>
          <a:bodyPr>
            <a:normAutofit/>
          </a:bodyPr>
          <a:lstStyle>
            <a:lvl1pPr>
              <a:defRPr sz="2800">
                <a:solidFill>
                  <a:srgbClr val="143C64"/>
                </a:solidFill>
                <a:latin typeface="微软雅黑" panose="020B0503020204020204" pitchFamily="34" charset="-122"/>
                <a:ea typeface="微软雅黑" panose="020B0503020204020204" pitchFamily="34" charset="-122"/>
              </a:defRPr>
            </a:lvl1pPr>
            <a:lvl2pPr>
              <a:defRPr sz="2400">
                <a:solidFill>
                  <a:srgbClr val="143C64"/>
                </a:solidFill>
                <a:latin typeface="微软雅黑" panose="020B0503020204020204" pitchFamily="34" charset="-122"/>
                <a:ea typeface="微软雅黑" panose="020B0503020204020204" pitchFamily="34" charset="-122"/>
              </a:defRPr>
            </a:lvl2pPr>
            <a:lvl3pPr>
              <a:defRPr sz="2000">
                <a:solidFill>
                  <a:srgbClr val="143C64"/>
                </a:solidFill>
                <a:latin typeface="微软雅黑" panose="020B0503020204020204" pitchFamily="34" charset="-122"/>
                <a:ea typeface="微软雅黑" panose="020B0503020204020204" pitchFamily="34" charset="-122"/>
              </a:defRPr>
            </a:lvl3pPr>
            <a:lvl4pPr>
              <a:defRPr sz="1800">
                <a:solidFill>
                  <a:srgbClr val="143C64"/>
                </a:solidFill>
                <a:latin typeface="微软雅黑" panose="020B0503020204020204" pitchFamily="34" charset="-122"/>
                <a:ea typeface="微软雅黑" panose="020B0503020204020204" pitchFamily="34" charset="-122"/>
              </a:defRPr>
            </a:lvl4pPr>
            <a:lvl5pPr>
              <a:defRPr sz="1800">
                <a:solidFill>
                  <a:srgbClr val="143C64"/>
                </a:solidFill>
                <a:latin typeface="微软雅黑" panose="020B0503020204020204" pitchFamily="34" charset="-122"/>
                <a:ea typeface="微软雅黑" panose="020B0503020204020204" pitchFamily="34" charset="-122"/>
              </a:defRPr>
            </a:lvl5pPr>
          </a:lstStyle>
          <a:p>
            <a:pPr lvl="0"/>
            <a:endParaRPr lang="zh-CN" altLang="en-US" dirty="0"/>
          </a:p>
        </p:txBody>
      </p:sp>
      <p:sp>
        <p:nvSpPr>
          <p:cNvPr id="13" name="内容占位符 12"/>
          <p:cNvSpPr>
            <a:spLocks noGrp="1"/>
          </p:cNvSpPr>
          <p:nvPr>
            <p:ph sz="quarter" idx="14"/>
          </p:nvPr>
        </p:nvSpPr>
        <p:spPr>
          <a:xfrm>
            <a:off x="457200" y="914400"/>
            <a:ext cx="8229600" cy="273050"/>
          </a:xfrm>
        </p:spPr>
        <p:txBody>
          <a:bodyPr tIns="0" rIns="0" bIns="0">
            <a:noAutofit/>
          </a:bodyPr>
          <a:lstStyle>
            <a:lvl1pPr marL="0" indent="0">
              <a:buNone/>
              <a:defRPr sz="1800">
                <a:solidFill>
                  <a:srgbClr val="143C64"/>
                </a:solidFill>
                <a:latin typeface="微软雅黑" panose="020B0503020204020204" pitchFamily="34" charset="-122"/>
                <a:ea typeface="微软雅黑" panose="020B0503020204020204" pitchFamily="34" charset="-122"/>
              </a:defRPr>
            </a:lvl1pPr>
          </a:lstStyle>
          <a:p>
            <a:pPr lvl="0"/>
            <a:r>
              <a:rPr lang="zh-CN" altLang="en-US" dirty="0" smtClean="0"/>
              <a:t>单击此处编辑母版文本样式</a:t>
            </a:r>
            <a:endParaRPr lang="zh-CN" altLang="en-US" dirty="0"/>
          </a:p>
        </p:txBody>
      </p:sp>
      <p:sp>
        <p:nvSpPr>
          <p:cNvPr id="8" name="内容占位符 7"/>
          <p:cNvSpPr>
            <a:spLocks noGrp="1"/>
          </p:cNvSpPr>
          <p:nvPr>
            <p:ph sz="quarter" idx="15"/>
          </p:nvPr>
        </p:nvSpPr>
        <p:spPr>
          <a:xfrm>
            <a:off x="6629400" y="1371600"/>
            <a:ext cx="2057400" cy="4800600"/>
          </a:xfrm>
        </p:spPr>
        <p:txBody>
          <a:bodyPr>
            <a:normAutofit/>
          </a:bodyPr>
          <a:lstStyle>
            <a:lvl1pPr>
              <a:defRPr sz="2800"/>
            </a:lvl1pPr>
            <a:lvl2pPr>
              <a:defRPr sz="2400"/>
            </a:lvl2pPr>
            <a:lvl3pPr>
              <a:defRPr sz="2000"/>
            </a:lvl3pPr>
            <a:lvl4pPr>
              <a:defRPr sz="1800"/>
            </a:lvl4pPr>
            <a:lvl5pPr>
              <a:defRPr sz="1800"/>
            </a:lvl5pPr>
          </a:lstStyle>
          <a:p>
            <a:pPr lvl="0"/>
            <a:endParaRPr lang="zh-CN" altLang="en-US" dirty="0"/>
          </a:p>
        </p:txBody>
      </p:sp>
      <p:sp>
        <p:nvSpPr>
          <p:cNvPr id="12" name="内容占位符 10"/>
          <p:cNvSpPr>
            <a:spLocks noGrp="1"/>
          </p:cNvSpPr>
          <p:nvPr>
            <p:ph sz="quarter" idx="16"/>
          </p:nvPr>
        </p:nvSpPr>
        <p:spPr>
          <a:xfrm>
            <a:off x="457200" y="2724150"/>
            <a:ext cx="4114800" cy="1390650"/>
          </a:xfrm>
        </p:spPr>
        <p:txBody>
          <a:bodyPr>
            <a:normAutofit/>
          </a:bodyPr>
          <a:lstStyle>
            <a:lvl1pPr>
              <a:defRPr sz="2800">
                <a:solidFill>
                  <a:srgbClr val="143C64"/>
                </a:solidFill>
                <a:latin typeface="微软雅黑" panose="020B0503020204020204" pitchFamily="34" charset="-122"/>
                <a:ea typeface="微软雅黑" panose="020B0503020204020204" pitchFamily="34" charset="-122"/>
              </a:defRPr>
            </a:lvl1pPr>
            <a:lvl2pPr>
              <a:defRPr sz="2400">
                <a:solidFill>
                  <a:srgbClr val="143C64"/>
                </a:solidFill>
                <a:latin typeface="微软雅黑" panose="020B0503020204020204" pitchFamily="34" charset="-122"/>
                <a:ea typeface="微软雅黑" panose="020B0503020204020204" pitchFamily="34" charset="-122"/>
              </a:defRPr>
            </a:lvl2pPr>
            <a:lvl3pPr>
              <a:defRPr sz="2000">
                <a:solidFill>
                  <a:srgbClr val="143C64"/>
                </a:solidFill>
                <a:latin typeface="微软雅黑" panose="020B0503020204020204" pitchFamily="34" charset="-122"/>
                <a:ea typeface="微软雅黑" panose="020B0503020204020204" pitchFamily="34" charset="-122"/>
              </a:defRPr>
            </a:lvl3pPr>
            <a:lvl4pPr>
              <a:defRPr sz="1800">
                <a:solidFill>
                  <a:srgbClr val="143C64"/>
                </a:solidFill>
                <a:latin typeface="微软雅黑" panose="020B0503020204020204" pitchFamily="34" charset="-122"/>
                <a:ea typeface="微软雅黑" panose="020B0503020204020204" pitchFamily="34" charset="-122"/>
              </a:defRPr>
            </a:lvl4pPr>
            <a:lvl5pPr>
              <a:defRPr sz="1800">
                <a:solidFill>
                  <a:srgbClr val="143C64"/>
                </a:solidFill>
                <a:latin typeface="微软雅黑" panose="020B0503020204020204" pitchFamily="34" charset="-122"/>
                <a:ea typeface="微软雅黑" panose="020B0503020204020204" pitchFamily="34" charset="-122"/>
              </a:defRPr>
            </a:lvl5pPr>
          </a:lstStyle>
          <a:p>
            <a:pPr lvl="0"/>
            <a:endParaRPr lang="zh-CN" altLang="en-US" dirty="0"/>
          </a:p>
        </p:txBody>
      </p:sp>
      <p:sp>
        <p:nvSpPr>
          <p:cNvPr id="14" name="内容占位符 10"/>
          <p:cNvSpPr>
            <a:spLocks noGrp="1"/>
          </p:cNvSpPr>
          <p:nvPr>
            <p:ph sz="quarter" idx="17"/>
          </p:nvPr>
        </p:nvSpPr>
        <p:spPr>
          <a:xfrm>
            <a:off x="457200" y="4114800"/>
            <a:ext cx="4114800" cy="2057399"/>
          </a:xfrm>
        </p:spPr>
        <p:txBody>
          <a:bodyPr>
            <a:normAutofit/>
          </a:bodyPr>
          <a:lstStyle>
            <a:lvl1pPr>
              <a:defRPr sz="2800">
                <a:solidFill>
                  <a:srgbClr val="143C64"/>
                </a:solidFill>
                <a:latin typeface="微软雅黑" panose="020B0503020204020204" pitchFamily="34" charset="-122"/>
                <a:ea typeface="微软雅黑" panose="020B0503020204020204" pitchFamily="34" charset="-122"/>
              </a:defRPr>
            </a:lvl1pPr>
            <a:lvl2pPr>
              <a:defRPr sz="2400">
                <a:solidFill>
                  <a:srgbClr val="143C64"/>
                </a:solidFill>
                <a:latin typeface="微软雅黑" panose="020B0503020204020204" pitchFamily="34" charset="-122"/>
                <a:ea typeface="微软雅黑" panose="020B0503020204020204" pitchFamily="34" charset="-122"/>
              </a:defRPr>
            </a:lvl2pPr>
            <a:lvl3pPr>
              <a:defRPr sz="2000">
                <a:solidFill>
                  <a:srgbClr val="143C64"/>
                </a:solidFill>
                <a:latin typeface="微软雅黑" panose="020B0503020204020204" pitchFamily="34" charset="-122"/>
                <a:ea typeface="微软雅黑" panose="020B0503020204020204" pitchFamily="34" charset="-122"/>
              </a:defRPr>
            </a:lvl3pPr>
            <a:lvl4pPr>
              <a:defRPr sz="1800">
                <a:solidFill>
                  <a:srgbClr val="143C64"/>
                </a:solidFill>
                <a:latin typeface="微软雅黑" panose="020B0503020204020204" pitchFamily="34" charset="-122"/>
                <a:ea typeface="微软雅黑" panose="020B0503020204020204" pitchFamily="34" charset="-122"/>
              </a:defRPr>
            </a:lvl4pPr>
            <a:lvl5pPr>
              <a:defRPr sz="1800">
                <a:solidFill>
                  <a:srgbClr val="143C64"/>
                </a:solidFill>
                <a:latin typeface="微软雅黑" panose="020B0503020204020204" pitchFamily="34" charset="-122"/>
                <a:ea typeface="微软雅黑" panose="020B0503020204020204" pitchFamily="34" charset="-122"/>
              </a:defRPr>
            </a:lvl5pPr>
          </a:lstStyle>
          <a:p>
            <a:pPr lvl="0"/>
            <a:endParaRPr lang="zh-CN" altLang="en-US" dirty="0"/>
          </a:p>
        </p:txBody>
      </p:sp>
      <p:sp>
        <p:nvSpPr>
          <p:cNvPr id="15" name="内容占位符 10"/>
          <p:cNvSpPr>
            <a:spLocks noGrp="1"/>
          </p:cNvSpPr>
          <p:nvPr>
            <p:ph sz="quarter" idx="18"/>
          </p:nvPr>
        </p:nvSpPr>
        <p:spPr>
          <a:xfrm>
            <a:off x="4572000" y="1371600"/>
            <a:ext cx="2057400" cy="1351281"/>
          </a:xfrm>
        </p:spPr>
        <p:txBody>
          <a:bodyPr>
            <a:normAutofit/>
          </a:bodyPr>
          <a:lstStyle>
            <a:lvl1pPr>
              <a:defRPr sz="2800">
                <a:solidFill>
                  <a:srgbClr val="143C64"/>
                </a:solidFill>
                <a:latin typeface="微软雅黑" panose="020B0503020204020204" pitchFamily="34" charset="-122"/>
                <a:ea typeface="微软雅黑" panose="020B0503020204020204" pitchFamily="34" charset="-122"/>
              </a:defRPr>
            </a:lvl1pPr>
            <a:lvl2pPr>
              <a:defRPr sz="2400">
                <a:solidFill>
                  <a:srgbClr val="143C64"/>
                </a:solidFill>
                <a:latin typeface="微软雅黑" panose="020B0503020204020204" pitchFamily="34" charset="-122"/>
                <a:ea typeface="微软雅黑" panose="020B0503020204020204" pitchFamily="34" charset="-122"/>
              </a:defRPr>
            </a:lvl2pPr>
            <a:lvl3pPr>
              <a:defRPr sz="2000">
                <a:solidFill>
                  <a:srgbClr val="143C64"/>
                </a:solidFill>
                <a:latin typeface="微软雅黑" panose="020B0503020204020204" pitchFamily="34" charset="-122"/>
                <a:ea typeface="微软雅黑" panose="020B0503020204020204" pitchFamily="34" charset="-122"/>
              </a:defRPr>
            </a:lvl3pPr>
            <a:lvl4pPr>
              <a:defRPr sz="1800">
                <a:solidFill>
                  <a:srgbClr val="143C64"/>
                </a:solidFill>
                <a:latin typeface="微软雅黑" panose="020B0503020204020204" pitchFamily="34" charset="-122"/>
                <a:ea typeface="微软雅黑" panose="020B0503020204020204" pitchFamily="34" charset="-122"/>
              </a:defRPr>
            </a:lvl4pPr>
            <a:lvl5pPr>
              <a:defRPr sz="1800">
                <a:solidFill>
                  <a:srgbClr val="143C64"/>
                </a:solidFill>
                <a:latin typeface="微软雅黑" panose="020B0503020204020204" pitchFamily="34" charset="-122"/>
                <a:ea typeface="微软雅黑" panose="020B0503020204020204" pitchFamily="34" charset="-122"/>
              </a:defRPr>
            </a:lvl5pPr>
          </a:lstStyle>
          <a:p>
            <a:pPr lvl="0"/>
            <a:endParaRPr lang="zh-CN" altLang="en-US" dirty="0"/>
          </a:p>
        </p:txBody>
      </p:sp>
      <p:sp>
        <p:nvSpPr>
          <p:cNvPr id="16" name="内容占位符 10"/>
          <p:cNvSpPr>
            <a:spLocks noGrp="1"/>
          </p:cNvSpPr>
          <p:nvPr>
            <p:ph sz="quarter" idx="19"/>
          </p:nvPr>
        </p:nvSpPr>
        <p:spPr>
          <a:xfrm>
            <a:off x="4572000" y="2724150"/>
            <a:ext cx="2057400" cy="1390650"/>
          </a:xfrm>
        </p:spPr>
        <p:txBody>
          <a:bodyPr>
            <a:normAutofit/>
          </a:bodyPr>
          <a:lstStyle>
            <a:lvl1pPr>
              <a:defRPr sz="2800">
                <a:solidFill>
                  <a:srgbClr val="143C64"/>
                </a:solidFill>
                <a:latin typeface="微软雅黑" panose="020B0503020204020204" pitchFamily="34" charset="-122"/>
                <a:ea typeface="微软雅黑" panose="020B0503020204020204" pitchFamily="34" charset="-122"/>
              </a:defRPr>
            </a:lvl1pPr>
            <a:lvl2pPr>
              <a:defRPr sz="2400">
                <a:solidFill>
                  <a:srgbClr val="143C64"/>
                </a:solidFill>
                <a:latin typeface="微软雅黑" panose="020B0503020204020204" pitchFamily="34" charset="-122"/>
                <a:ea typeface="微软雅黑" panose="020B0503020204020204" pitchFamily="34" charset="-122"/>
              </a:defRPr>
            </a:lvl2pPr>
            <a:lvl3pPr>
              <a:defRPr sz="2000">
                <a:solidFill>
                  <a:srgbClr val="143C64"/>
                </a:solidFill>
                <a:latin typeface="微软雅黑" panose="020B0503020204020204" pitchFamily="34" charset="-122"/>
                <a:ea typeface="微软雅黑" panose="020B0503020204020204" pitchFamily="34" charset="-122"/>
              </a:defRPr>
            </a:lvl3pPr>
            <a:lvl4pPr>
              <a:defRPr sz="1800">
                <a:solidFill>
                  <a:srgbClr val="143C64"/>
                </a:solidFill>
                <a:latin typeface="微软雅黑" panose="020B0503020204020204" pitchFamily="34" charset="-122"/>
                <a:ea typeface="微软雅黑" panose="020B0503020204020204" pitchFamily="34" charset="-122"/>
              </a:defRPr>
            </a:lvl4pPr>
            <a:lvl5pPr>
              <a:defRPr sz="1800">
                <a:solidFill>
                  <a:srgbClr val="143C64"/>
                </a:solidFill>
                <a:latin typeface="微软雅黑" panose="020B0503020204020204" pitchFamily="34" charset="-122"/>
                <a:ea typeface="微软雅黑" panose="020B0503020204020204" pitchFamily="34" charset="-122"/>
              </a:defRPr>
            </a:lvl5pPr>
          </a:lstStyle>
          <a:p>
            <a:pPr lvl="0"/>
            <a:endParaRPr lang="zh-CN" altLang="en-US" dirty="0"/>
          </a:p>
        </p:txBody>
      </p:sp>
      <p:sp>
        <p:nvSpPr>
          <p:cNvPr id="17" name="内容占位符 10"/>
          <p:cNvSpPr>
            <a:spLocks noGrp="1"/>
          </p:cNvSpPr>
          <p:nvPr>
            <p:ph sz="quarter" idx="20"/>
          </p:nvPr>
        </p:nvSpPr>
        <p:spPr>
          <a:xfrm>
            <a:off x="4572000" y="4114800"/>
            <a:ext cx="2057400" cy="2057399"/>
          </a:xfrm>
        </p:spPr>
        <p:txBody>
          <a:bodyPr>
            <a:normAutofit/>
          </a:bodyPr>
          <a:lstStyle>
            <a:lvl1pPr>
              <a:defRPr sz="2800">
                <a:solidFill>
                  <a:srgbClr val="143C64"/>
                </a:solidFill>
                <a:latin typeface="微软雅黑" panose="020B0503020204020204" pitchFamily="34" charset="-122"/>
                <a:ea typeface="微软雅黑" panose="020B0503020204020204" pitchFamily="34" charset="-122"/>
              </a:defRPr>
            </a:lvl1pPr>
            <a:lvl2pPr>
              <a:defRPr sz="2400">
                <a:solidFill>
                  <a:srgbClr val="143C64"/>
                </a:solidFill>
                <a:latin typeface="微软雅黑" panose="020B0503020204020204" pitchFamily="34" charset="-122"/>
                <a:ea typeface="微软雅黑" panose="020B0503020204020204" pitchFamily="34" charset="-122"/>
              </a:defRPr>
            </a:lvl2pPr>
            <a:lvl3pPr>
              <a:defRPr sz="2000">
                <a:solidFill>
                  <a:srgbClr val="143C64"/>
                </a:solidFill>
                <a:latin typeface="微软雅黑" panose="020B0503020204020204" pitchFamily="34" charset="-122"/>
                <a:ea typeface="微软雅黑" panose="020B0503020204020204" pitchFamily="34" charset="-122"/>
              </a:defRPr>
            </a:lvl3pPr>
            <a:lvl4pPr>
              <a:defRPr sz="1800">
                <a:solidFill>
                  <a:srgbClr val="143C64"/>
                </a:solidFill>
                <a:latin typeface="微软雅黑" panose="020B0503020204020204" pitchFamily="34" charset="-122"/>
                <a:ea typeface="微软雅黑" panose="020B0503020204020204" pitchFamily="34" charset="-122"/>
              </a:defRPr>
            </a:lvl4pPr>
            <a:lvl5pPr>
              <a:defRPr sz="1800">
                <a:solidFill>
                  <a:srgbClr val="143C64"/>
                </a:solidFill>
                <a:latin typeface="微软雅黑" panose="020B0503020204020204" pitchFamily="34" charset="-122"/>
                <a:ea typeface="微软雅黑" panose="020B0503020204020204" pitchFamily="34" charset="-122"/>
              </a:defRPr>
            </a:lvl5pPr>
          </a:lstStyle>
          <a:p>
            <a:pPr lvl="0"/>
            <a:endParaRPr lang="zh-CN" altLang="en-US" dirty="0"/>
          </a:p>
        </p:txBody>
      </p:sp>
      <p:sp>
        <p:nvSpPr>
          <p:cNvPr id="20" name="日期占位符 2"/>
          <p:cNvSpPr>
            <a:spLocks noGrp="1"/>
          </p:cNvSpPr>
          <p:nvPr>
            <p:ph type="dt" sz="half" idx="21"/>
          </p:nvPr>
        </p:nvSpPr>
        <p:spPr/>
        <p:txBody>
          <a:bodyPr/>
          <a:lstStyle>
            <a:lvl1pPr>
              <a:defRPr smtClean="0">
                <a:solidFill>
                  <a:schemeClr val="tx1"/>
                </a:solidFill>
              </a:defRPr>
            </a:lvl1pPr>
          </a:lstStyle>
          <a:p>
            <a:pPr>
              <a:defRPr/>
            </a:pPr>
            <a:fld id="{BF0EE6F1-DE29-4644-B995-E2F2872F380C}" type="datetime1">
              <a:rPr lang="en-US" altLang="zh-CN"/>
              <a:pPr>
                <a:defRPr/>
              </a:pPr>
              <a:t>11/26/2013</a:t>
            </a:fld>
            <a:endParaRPr lang="en-US" dirty="0"/>
          </a:p>
        </p:txBody>
      </p:sp>
      <p:sp>
        <p:nvSpPr>
          <p:cNvPr id="21" name="页脚占位符 3"/>
          <p:cNvSpPr>
            <a:spLocks noGrp="1"/>
          </p:cNvSpPr>
          <p:nvPr>
            <p:ph type="ftr" sz="quarter" idx="22"/>
          </p:nvPr>
        </p:nvSpPr>
        <p:spPr/>
        <p:txBody>
          <a:bodyPr/>
          <a:lstStyle>
            <a:lvl1pPr>
              <a:defRPr/>
            </a:lvl1pPr>
          </a:lstStyle>
          <a:p>
            <a:pPr>
              <a:defRPr/>
            </a:pPr>
            <a:endParaRPr lang="en-US"/>
          </a:p>
        </p:txBody>
      </p:sp>
      <p:sp>
        <p:nvSpPr>
          <p:cNvPr id="22" name="灯片编号占位符 4"/>
          <p:cNvSpPr>
            <a:spLocks noGrp="1"/>
          </p:cNvSpPr>
          <p:nvPr>
            <p:ph type="sldNum" sz="quarter" idx="23"/>
          </p:nvPr>
        </p:nvSpPr>
        <p:spPr/>
        <p:txBody>
          <a:bodyPr/>
          <a:lstStyle>
            <a:lvl1pPr>
              <a:defRPr smtClean="0">
                <a:solidFill>
                  <a:schemeClr val="tx1"/>
                </a:solidFill>
              </a:defRPr>
            </a:lvl1pPr>
          </a:lstStyle>
          <a:p>
            <a:pPr>
              <a:defRPr/>
            </a:pPr>
            <a:fld id="{A2EDAAA9-AD0F-48B1-B2AF-AE4E8326859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pic>
        <p:nvPicPr>
          <p:cNvPr id="9" name="图片 8"/>
          <p:cNvPicPr>
            <a:picLocks noChangeAspect="1"/>
          </p:cNvPicPr>
          <p:nvPr userDrawn="1"/>
        </p:nvPicPr>
        <p:blipFill>
          <a:blip r:embed="rId2"/>
          <a:srcRect/>
          <a:stretch>
            <a:fillRect/>
          </a:stretch>
        </p:blipFill>
        <p:spPr bwMode="auto">
          <a:xfrm>
            <a:off x="0" y="5353050"/>
            <a:ext cx="9144000" cy="1504950"/>
          </a:xfrm>
          <a:prstGeom prst="rect">
            <a:avLst/>
          </a:prstGeom>
          <a:noFill/>
          <a:ln w="9525">
            <a:noFill/>
            <a:miter lim="800000"/>
            <a:headEnd/>
            <a:tailEnd/>
          </a:ln>
        </p:spPr>
      </p:pic>
      <p:sp>
        <p:nvSpPr>
          <p:cNvPr id="10" name="Freeform 3"/>
          <p:cNvSpPr/>
          <p:nvPr userDrawn="1"/>
        </p:nvSpPr>
        <p:spPr>
          <a:xfrm>
            <a:off x="0" y="914400"/>
            <a:ext cx="9144000" cy="274638"/>
          </a:xfrm>
          <a:custGeom>
            <a:avLst/>
            <a:gdLst>
              <a:gd name="connsiteX0" fmla="*/ 0 w 8763000"/>
              <a:gd name="connsiteY0" fmla="*/ 45719 h 274319"/>
              <a:gd name="connsiteX1" fmla="*/ 45720 w 8763000"/>
              <a:gd name="connsiteY1" fmla="*/ 0 h 274319"/>
              <a:gd name="connsiteX2" fmla="*/ 45720 w 8763000"/>
              <a:gd name="connsiteY2" fmla="*/ 0 h 274319"/>
              <a:gd name="connsiteX3" fmla="*/ 45720 w 8763000"/>
              <a:gd name="connsiteY3" fmla="*/ 0 h 274319"/>
              <a:gd name="connsiteX4" fmla="*/ 8717280 w 8763000"/>
              <a:gd name="connsiteY4" fmla="*/ 0 h 274319"/>
              <a:gd name="connsiteX5" fmla="*/ 8717280 w 8763000"/>
              <a:gd name="connsiteY5" fmla="*/ 0 h 274319"/>
              <a:gd name="connsiteX6" fmla="*/ 8763000 w 8763000"/>
              <a:gd name="connsiteY6" fmla="*/ 45719 h 274319"/>
              <a:gd name="connsiteX7" fmla="*/ 8763000 w 8763000"/>
              <a:gd name="connsiteY7" fmla="*/ 45719 h 274319"/>
              <a:gd name="connsiteX8" fmla="*/ 8763000 w 8763000"/>
              <a:gd name="connsiteY8" fmla="*/ 45719 h 274319"/>
              <a:gd name="connsiteX9" fmla="*/ 8763000 w 8763000"/>
              <a:gd name="connsiteY9" fmla="*/ 228600 h 274319"/>
              <a:gd name="connsiteX10" fmla="*/ 8763000 w 8763000"/>
              <a:gd name="connsiteY10" fmla="*/ 228600 h 274319"/>
              <a:gd name="connsiteX11" fmla="*/ 8717280 w 8763000"/>
              <a:gd name="connsiteY11" fmla="*/ 274319 h 274319"/>
              <a:gd name="connsiteX12" fmla="*/ 8717280 w 8763000"/>
              <a:gd name="connsiteY12" fmla="*/ 274319 h 274319"/>
              <a:gd name="connsiteX13" fmla="*/ 8717280 w 8763000"/>
              <a:gd name="connsiteY13" fmla="*/ 274319 h 274319"/>
              <a:gd name="connsiteX14" fmla="*/ 45720 w 8763000"/>
              <a:gd name="connsiteY14" fmla="*/ 274319 h 274319"/>
              <a:gd name="connsiteX15" fmla="*/ 45720 w 8763000"/>
              <a:gd name="connsiteY15" fmla="*/ 274319 h 274319"/>
              <a:gd name="connsiteX16" fmla="*/ 0 w 8763000"/>
              <a:gd name="connsiteY16" fmla="*/ 228600 h 274319"/>
              <a:gd name="connsiteX17" fmla="*/ 0 w 8763000"/>
              <a:gd name="connsiteY17" fmla="*/ 228600 h 274319"/>
              <a:gd name="connsiteX18" fmla="*/ 0 w 8763000"/>
              <a:gd name="connsiteY18" fmla="*/ 45719 h 274319"/>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Lst>
            <a:rect l="l" t="t" r="r" b="b"/>
            <a:pathLst>
              <a:path w="8763000" h="274319">
                <a:moveTo>
                  <a:pt x="0" y="45719"/>
                </a:moveTo>
                <a:cubicBezTo>
                  <a:pt x="0" y="20447"/>
                  <a:pt x="20472" y="0"/>
                  <a:pt x="45720" y="0"/>
                </a:cubicBezTo>
                <a:cubicBezTo>
                  <a:pt x="45720" y="0"/>
                  <a:pt x="45720" y="0"/>
                  <a:pt x="45720" y="0"/>
                </a:cubicBezTo>
                <a:lnTo>
                  <a:pt x="45720" y="0"/>
                </a:lnTo>
                <a:lnTo>
                  <a:pt x="8717280" y="0"/>
                </a:lnTo>
                <a:lnTo>
                  <a:pt x="8717280" y="0"/>
                </a:lnTo>
                <a:cubicBezTo>
                  <a:pt x="8742553" y="0"/>
                  <a:pt x="8763000" y="20447"/>
                  <a:pt x="8763000" y="45719"/>
                </a:cubicBezTo>
                <a:cubicBezTo>
                  <a:pt x="8763000" y="45719"/>
                  <a:pt x="8763000" y="45719"/>
                  <a:pt x="8763000" y="45719"/>
                </a:cubicBezTo>
                <a:lnTo>
                  <a:pt x="8763000" y="45719"/>
                </a:lnTo>
                <a:lnTo>
                  <a:pt x="8763000" y="228600"/>
                </a:lnTo>
                <a:lnTo>
                  <a:pt x="8763000" y="228600"/>
                </a:lnTo>
                <a:cubicBezTo>
                  <a:pt x="8763000" y="253872"/>
                  <a:pt x="8742553" y="274319"/>
                  <a:pt x="8717280" y="274319"/>
                </a:cubicBezTo>
                <a:cubicBezTo>
                  <a:pt x="8717280" y="274319"/>
                  <a:pt x="8717280" y="274319"/>
                  <a:pt x="8717280" y="274319"/>
                </a:cubicBezTo>
                <a:lnTo>
                  <a:pt x="8717280" y="274319"/>
                </a:lnTo>
                <a:lnTo>
                  <a:pt x="45720" y="274319"/>
                </a:lnTo>
                <a:lnTo>
                  <a:pt x="45720" y="274319"/>
                </a:lnTo>
                <a:cubicBezTo>
                  <a:pt x="20472" y="274319"/>
                  <a:pt x="0" y="253872"/>
                  <a:pt x="0" y="228600"/>
                </a:cubicBezTo>
                <a:cubicBezTo>
                  <a:pt x="0" y="228600"/>
                  <a:pt x="0" y="228600"/>
                  <a:pt x="0" y="228600"/>
                </a:cubicBezTo>
                <a:lnTo>
                  <a:pt x="0" y="45719"/>
                </a:lnTo>
              </a:path>
            </a:pathLst>
          </a:custGeom>
          <a:solidFill>
            <a:srgbClr val="CCCED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b="1" dirty="0">
              <a:solidFill>
                <a:schemeClr val="tx2"/>
              </a:solidFill>
              <a:latin typeface="黑T" pitchFamily="34" charset="-120"/>
              <a:ea typeface="黑T" pitchFamily="34" charset="-120"/>
            </a:endParaRPr>
          </a:p>
        </p:txBody>
      </p:sp>
      <p:sp>
        <p:nvSpPr>
          <p:cNvPr id="2" name="标题 1"/>
          <p:cNvSpPr>
            <a:spLocks noGrp="1"/>
          </p:cNvSpPr>
          <p:nvPr>
            <p:ph type="title"/>
          </p:nvPr>
        </p:nvSpPr>
        <p:spPr>
          <a:xfrm>
            <a:off x="457200" y="123508"/>
            <a:ext cx="8229600" cy="714692"/>
          </a:xfrm>
        </p:spPr>
        <p:txBody>
          <a:bodyPr>
            <a:normAutofit/>
          </a:bodyPr>
          <a:lstStyle>
            <a:lvl1pPr algn="l">
              <a:defRPr sz="3600" b="0">
                <a:solidFill>
                  <a:srgbClr val="143C64"/>
                </a:solidFill>
                <a:latin typeface="微软雅黑" panose="020B0503020204020204" pitchFamily="34" charset="-122"/>
                <a:ea typeface="微软雅黑" panose="020B0503020204020204" pitchFamily="34" charset="-122"/>
              </a:defRPr>
            </a:lvl1pPr>
          </a:lstStyle>
          <a:p>
            <a:r>
              <a:rPr lang="zh-CN" altLang="en-US" dirty="0" smtClean="0"/>
              <a:t>单击此处编辑母版标题样式</a:t>
            </a:r>
            <a:endParaRPr lang="zh-CN" altLang="en-US" dirty="0"/>
          </a:p>
        </p:txBody>
      </p:sp>
      <p:sp>
        <p:nvSpPr>
          <p:cNvPr id="11" name="内容占位符 10"/>
          <p:cNvSpPr>
            <a:spLocks noGrp="1"/>
          </p:cNvSpPr>
          <p:nvPr>
            <p:ph sz="quarter" idx="13"/>
          </p:nvPr>
        </p:nvSpPr>
        <p:spPr>
          <a:xfrm>
            <a:off x="457200" y="1371600"/>
            <a:ext cx="4114800" cy="1351281"/>
          </a:xfrm>
        </p:spPr>
        <p:txBody>
          <a:bodyPr>
            <a:normAutofit/>
          </a:bodyPr>
          <a:lstStyle>
            <a:lvl1pPr>
              <a:defRPr sz="2800">
                <a:solidFill>
                  <a:srgbClr val="143C64"/>
                </a:solidFill>
                <a:latin typeface="微软雅黑" panose="020B0503020204020204" pitchFamily="34" charset="-122"/>
                <a:ea typeface="微软雅黑" panose="020B0503020204020204" pitchFamily="34" charset="-122"/>
              </a:defRPr>
            </a:lvl1pPr>
            <a:lvl2pPr>
              <a:defRPr sz="2400">
                <a:solidFill>
                  <a:srgbClr val="143C64"/>
                </a:solidFill>
                <a:latin typeface="微软雅黑" panose="020B0503020204020204" pitchFamily="34" charset="-122"/>
                <a:ea typeface="微软雅黑" panose="020B0503020204020204" pitchFamily="34" charset="-122"/>
              </a:defRPr>
            </a:lvl2pPr>
            <a:lvl3pPr>
              <a:defRPr sz="2000">
                <a:solidFill>
                  <a:srgbClr val="143C64"/>
                </a:solidFill>
                <a:latin typeface="微软雅黑" panose="020B0503020204020204" pitchFamily="34" charset="-122"/>
                <a:ea typeface="微软雅黑" panose="020B0503020204020204" pitchFamily="34" charset="-122"/>
              </a:defRPr>
            </a:lvl3pPr>
            <a:lvl4pPr>
              <a:defRPr sz="1800">
                <a:solidFill>
                  <a:srgbClr val="143C64"/>
                </a:solidFill>
                <a:latin typeface="微软雅黑" panose="020B0503020204020204" pitchFamily="34" charset="-122"/>
                <a:ea typeface="微软雅黑" panose="020B0503020204020204" pitchFamily="34" charset="-122"/>
              </a:defRPr>
            </a:lvl4pPr>
            <a:lvl5pPr>
              <a:defRPr sz="1800">
                <a:solidFill>
                  <a:srgbClr val="143C64"/>
                </a:solidFill>
                <a:latin typeface="微软雅黑" panose="020B0503020204020204" pitchFamily="34" charset="-122"/>
                <a:ea typeface="微软雅黑" panose="020B0503020204020204" pitchFamily="34" charset="-122"/>
              </a:defRPr>
            </a:lvl5pPr>
          </a:lstStyle>
          <a:p>
            <a:pPr lvl="0"/>
            <a:endParaRPr lang="zh-CN" altLang="en-US" dirty="0"/>
          </a:p>
        </p:txBody>
      </p:sp>
      <p:sp>
        <p:nvSpPr>
          <p:cNvPr id="13" name="内容占位符 12"/>
          <p:cNvSpPr>
            <a:spLocks noGrp="1"/>
          </p:cNvSpPr>
          <p:nvPr>
            <p:ph sz="quarter" idx="14"/>
          </p:nvPr>
        </p:nvSpPr>
        <p:spPr>
          <a:xfrm>
            <a:off x="457200" y="914400"/>
            <a:ext cx="8229600" cy="273050"/>
          </a:xfrm>
        </p:spPr>
        <p:txBody>
          <a:bodyPr tIns="0" rIns="0" bIns="0">
            <a:noAutofit/>
          </a:bodyPr>
          <a:lstStyle>
            <a:lvl1pPr marL="0" indent="0">
              <a:buNone/>
              <a:defRPr sz="1800">
                <a:solidFill>
                  <a:srgbClr val="143C64"/>
                </a:solidFill>
                <a:latin typeface="微软雅黑" panose="020B0503020204020204" pitchFamily="34" charset="-122"/>
                <a:ea typeface="微软雅黑" panose="020B0503020204020204" pitchFamily="34" charset="-122"/>
              </a:defRPr>
            </a:lvl1pPr>
          </a:lstStyle>
          <a:p>
            <a:pPr lvl="0"/>
            <a:r>
              <a:rPr lang="zh-CN" altLang="en-US" dirty="0" smtClean="0"/>
              <a:t>单击此处编辑母版文本样式</a:t>
            </a:r>
            <a:endParaRPr lang="zh-CN" altLang="en-US" dirty="0"/>
          </a:p>
        </p:txBody>
      </p:sp>
      <p:sp>
        <p:nvSpPr>
          <p:cNvPr id="8" name="内容占位符 7"/>
          <p:cNvSpPr>
            <a:spLocks noGrp="1"/>
          </p:cNvSpPr>
          <p:nvPr>
            <p:ph sz="quarter" idx="15"/>
          </p:nvPr>
        </p:nvSpPr>
        <p:spPr>
          <a:xfrm>
            <a:off x="6629400" y="1371600"/>
            <a:ext cx="2057400" cy="4800600"/>
          </a:xfrm>
        </p:spPr>
        <p:txBody>
          <a:bodyPr>
            <a:normAutofit/>
          </a:bodyPr>
          <a:lstStyle>
            <a:lvl1pPr>
              <a:defRPr sz="2800"/>
            </a:lvl1pPr>
            <a:lvl2pPr>
              <a:defRPr sz="2400"/>
            </a:lvl2pPr>
            <a:lvl3pPr>
              <a:defRPr sz="2000"/>
            </a:lvl3pPr>
            <a:lvl4pPr>
              <a:defRPr sz="1800"/>
            </a:lvl4pPr>
            <a:lvl5pPr>
              <a:defRPr sz="1800"/>
            </a:lvl5pPr>
          </a:lstStyle>
          <a:p>
            <a:pPr lvl="0"/>
            <a:endParaRPr lang="zh-CN" altLang="en-US" dirty="0"/>
          </a:p>
        </p:txBody>
      </p:sp>
      <p:sp>
        <p:nvSpPr>
          <p:cNvPr id="12" name="内容占位符 10"/>
          <p:cNvSpPr>
            <a:spLocks noGrp="1"/>
          </p:cNvSpPr>
          <p:nvPr>
            <p:ph sz="quarter" idx="16"/>
          </p:nvPr>
        </p:nvSpPr>
        <p:spPr>
          <a:xfrm>
            <a:off x="457200" y="2724150"/>
            <a:ext cx="4114800" cy="1390650"/>
          </a:xfrm>
        </p:spPr>
        <p:txBody>
          <a:bodyPr>
            <a:normAutofit/>
          </a:bodyPr>
          <a:lstStyle>
            <a:lvl1pPr>
              <a:defRPr sz="2800">
                <a:solidFill>
                  <a:srgbClr val="143C64"/>
                </a:solidFill>
                <a:latin typeface="微软雅黑" panose="020B0503020204020204" pitchFamily="34" charset="-122"/>
                <a:ea typeface="微软雅黑" panose="020B0503020204020204" pitchFamily="34" charset="-122"/>
              </a:defRPr>
            </a:lvl1pPr>
            <a:lvl2pPr>
              <a:defRPr sz="2400">
                <a:solidFill>
                  <a:srgbClr val="143C64"/>
                </a:solidFill>
                <a:latin typeface="微软雅黑" panose="020B0503020204020204" pitchFamily="34" charset="-122"/>
                <a:ea typeface="微软雅黑" panose="020B0503020204020204" pitchFamily="34" charset="-122"/>
              </a:defRPr>
            </a:lvl2pPr>
            <a:lvl3pPr>
              <a:defRPr sz="2000">
                <a:solidFill>
                  <a:srgbClr val="143C64"/>
                </a:solidFill>
                <a:latin typeface="微软雅黑" panose="020B0503020204020204" pitchFamily="34" charset="-122"/>
                <a:ea typeface="微软雅黑" panose="020B0503020204020204" pitchFamily="34" charset="-122"/>
              </a:defRPr>
            </a:lvl3pPr>
            <a:lvl4pPr>
              <a:defRPr sz="1800">
                <a:solidFill>
                  <a:srgbClr val="143C64"/>
                </a:solidFill>
                <a:latin typeface="微软雅黑" panose="020B0503020204020204" pitchFamily="34" charset="-122"/>
                <a:ea typeface="微软雅黑" panose="020B0503020204020204" pitchFamily="34" charset="-122"/>
              </a:defRPr>
            </a:lvl4pPr>
            <a:lvl5pPr>
              <a:defRPr sz="1800">
                <a:solidFill>
                  <a:srgbClr val="143C64"/>
                </a:solidFill>
                <a:latin typeface="微软雅黑" panose="020B0503020204020204" pitchFamily="34" charset="-122"/>
                <a:ea typeface="微软雅黑" panose="020B0503020204020204" pitchFamily="34" charset="-122"/>
              </a:defRPr>
            </a:lvl5pPr>
          </a:lstStyle>
          <a:p>
            <a:pPr lvl="0"/>
            <a:endParaRPr lang="zh-CN" altLang="en-US" dirty="0"/>
          </a:p>
        </p:txBody>
      </p:sp>
      <p:sp>
        <p:nvSpPr>
          <p:cNvPr id="14" name="内容占位符 10"/>
          <p:cNvSpPr>
            <a:spLocks noGrp="1"/>
          </p:cNvSpPr>
          <p:nvPr>
            <p:ph sz="quarter" idx="17"/>
          </p:nvPr>
        </p:nvSpPr>
        <p:spPr>
          <a:xfrm>
            <a:off x="457200" y="4114800"/>
            <a:ext cx="4114800" cy="2057399"/>
          </a:xfrm>
        </p:spPr>
        <p:txBody>
          <a:bodyPr>
            <a:normAutofit/>
          </a:bodyPr>
          <a:lstStyle>
            <a:lvl1pPr>
              <a:defRPr sz="2800">
                <a:solidFill>
                  <a:srgbClr val="143C64"/>
                </a:solidFill>
                <a:latin typeface="微软雅黑" panose="020B0503020204020204" pitchFamily="34" charset="-122"/>
                <a:ea typeface="微软雅黑" panose="020B0503020204020204" pitchFamily="34" charset="-122"/>
              </a:defRPr>
            </a:lvl1pPr>
            <a:lvl2pPr>
              <a:defRPr sz="2400">
                <a:solidFill>
                  <a:srgbClr val="143C64"/>
                </a:solidFill>
                <a:latin typeface="微软雅黑" panose="020B0503020204020204" pitchFamily="34" charset="-122"/>
                <a:ea typeface="微软雅黑" panose="020B0503020204020204" pitchFamily="34" charset="-122"/>
              </a:defRPr>
            </a:lvl2pPr>
            <a:lvl3pPr>
              <a:defRPr sz="2000">
                <a:solidFill>
                  <a:srgbClr val="143C64"/>
                </a:solidFill>
                <a:latin typeface="微软雅黑" panose="020B0503020204020204" pitchFamily="34" charset="-122"/>
                <a:ea typeface="微软雅黑" panose="020B0503020204020204" pitchFamily="34" charset="-122"/>
              </a:defRPr>
            </a:lvl3pPr>
            <a:lvl4pPr>
              <a:defRPr sz="1800">
                <a:solidFill>
                  <a:srgbClr val="143C64"/>
                </a:solidFill>
                <a:latin typeface="微软雅黑" panose="020B0503020204020204" pitchFamily="34" charset="-122"/>
                <a:ea typeface="微软雅黑" panose="020B0503020204020204" pitchFamily="34" charset="-122"/>
              </a:defRPr>
            </a:lvl4pPr>
            <a:lvl5pPr>
              <a:defRPr sz="1800">
                <a:solidFill>
                  <a:srgbClr val="143C64"/>
                </a:solidFill>
                <a:latin typeface="微软雅黑" panose="020B0503020204020204" pitchFamily="34" charset="-122"/>
                <a:ea typeface="微软雅黑" panose="020B0503020204020204" pitchFamily="34" charset="-122"/>
              </a:defRPr>
            </a:lvl5pPr>
          </a:lstStyle>
          <a:p>
            <a:pPr lvl="0"/>
            <a:endParaRPr lang="zh-CN" altLang="en-US" dirty="0"/>
          </a:p>
        </p:txBody>
      </p:sp>
      <p:sp>
        <p:nvSpPr>
          <p:cNvPr id="15" name="内容占位符 10"/>
          <p:cNvSpPr>
            <a:spLocks noGrp="1"/>
          </p:cNvSpPr>
          <p:nvPr>
            <p:ph sz="quarter" idx="18"/>
          </p:nvPr>
        </p:nvSpPr>
        <p:spPr>
          <a:xfrm>
            <a:off x="4572000" y="1371600"/>
            <a:ext cx="2057400" cy="4800599"/>
          </a:xfrm>
        </p:spPr>
        <p:txBody>
          <a:bodyPr>
            <a:normAutofit/>
          </a:bodyPr>
          <a:lstStyle>
            <a:lvl1pPr>
              <a:defRPr sz="2800">
                <a:solidFill>
                  <a:srgbClr val="143C64"/>
                </a:solidFill>
                <a:latin typeface="微软雅黑" panose="020B0503020204020204" pitchFamily="34" charset="-122"/>
                <a:ea typeface="微软雅黑" panose="020B0503020204020204" pitchFamily="34" charset="-122"/>
              </a:defRPr>
            </a:lvl1pPr>
            <a:lvl2pPr>
              <a:defRPr sz="2400">
                <a:solidFill>
                  <a:srgbClr val="143C64"/>
                </a:solidFill>
                <a:latin typeface="微软雅黑" panose="020B0503020204020204" pitchFamily="34" charset="-122"/>
                <a:ea typeface="微软雅黑" panose="020B0503020204020204" pitchFamily="34" charset="-122"/>
              </a:defRPr>
            </a:lvl2pPr>
            <a:lvl3pPr>
              <a:defRPr sz="2000">
                <a:solidFill>
                  <a:srgbClr val="143C64"/>
                </a:solidFill>
                <a:latin typeface="微软雅黑" panose="020B0503020204020204" pitchFamily="34" charset="-122"/>
                <a:ea typeface="微软雅黑" panose="020B0503020204020204" pitchFamily="34" charset="-122"/>
              </a:defRPr>
            </a:lvl3pPr>
            <a:lvl4pPr>
              <a:defRPr sz="1800">
                <a:solidFill>
                  <a:srgbClr val="143C64"/>
                </a:solidFill>
                <a:latin typeface="微软雅黑" panose="020B0503020204020204" pitchFamily="34" charset="-122"/>
                <a:ea typeface="微软雅黑" panose="020B0503020204020204" pitchFamily="34" charset="-122"/>
              </a:defRPr>
            </a:lvl4pPr>
            <a:lvl5pPr>
              <a:defRPr sz="1800">
                <a:solidFill>
                  <a:srgbClr val="143C64"/>
                </a:solidFill>
                <a:latin typeface="微软雅黑" panose="020B0503020204020204" pitchFamily="34" charset="-122"/>
                <a:ea typeface="微软雅黑" panose="020B0503020204020204" pitchFamily="34" charset="-122"/>
              </a:defRPr>
            </a:lvl5pPr>
          </a:lstStyle>
          <a:p>
            <a:pPr lvl="0"/>
            <a:endParaRPr lang="zh-CN" altLang="en-US" dirty="0"/>
          </a:p>
        </p:txBody>
      </p:sp>
      <p:sp>
        <p:nvSpPr>
          <p:cNvPr id="16" name="日期占位符 2"/>
          <p:cNvSpPr>
            <a:spLocks noGrp="1"/>
          </p:cNvSpPr>
          <p:nvPr>
            <p:ph type="dt" sz="half" idx="19"/>
          </p:nvPr>
        </p:nvSpPr>
        <p:spPr/>
        <p:txBody>
          <a:bodyPr/>
          <a:lstStyle>
            <a:lvl1pPr>
              <a:defRPr smtClean="0">
                <a:solidFill>
                  <a:schemeClr val="tx1"/>
                </a:solidFill>
              </a:defRPr>
            </a:lvl1pPr>
          </a:lstStyle>
          <a:p>
            <a:pPr>
              <a:defRPr/>
            </a:pPr>
            <a:fld id="{06EEF299-58F6-46DC-AE56-D461250397C2}" type="datetime1">
              <a:rPr lang="en-US" altLang="zh-CN"/>
              <a:pPr>
                <a:defRPr/>
              </a:pPr>
              <a:t>11/26/2013</a:t>
            </a:fld>
            <a:endParaRPr lang="en-US" dirty="0"/>
          </a:p>
        </p:txBody>
      </p:sp>
      <p:sp>
        <p:nvSpPr>
          <p:cNvPr id="17" name="页脚占位符 3"/>
          <p:cNvSpPr>
            <a:spLocks noGrp="1"/>
          </p:cNvSpPr>
          <p:nvPr>
            <p:ph type="ftr" sz="quarter" idx="20"/>
          </p:nvPr>
        </p:nvSpPr>
        <p:spPr/>
        <p:txBody>
          <a:bodyPr/>
          <a:lstStyle>
            <a:lvl1pPr>
              <a:defRPr/>
            </a:lvl1pPr>
          </a:lstStyle>
          <a:p>
            <a:pPr>
              <a:defRPr/>
            </a:pPr>
            <a:endParaRPr lang="en-US"/>
          </a:p>
        </p:txBody>
      </p:sp>
      <p:sp>
        <p:nvSpPr>
          <p:cNvPr id="18" name="灯片编号占位符 4"/>
          <p:cNvSpPr>
            <a:spLocks noGrp="1"/>
          </p:cNvSpPr>
          <p:nvPr>
            <p:ph type="sldNum" sz="quarter" idx="21"/>
          </p:nvPr>
        </p:nvSpPr>
        <p:spPr/>
        <p:txBody>
          <a:bodyPr/>
          <a:lstStyle>
            <a:lvl1pPr>
              <a:defRPr smtClean="0">
                <a:solidFill>
                  <a:schemeClr val="tx1"/>
                </a:solidFill>
              </a:defRPr>
            </a:lvl1pPr>
          </a:lstStyle>
          <a:p>
            <a:pPr>
              <a:defRPr/>
            </a:pPr>
            <a:fld id="{3C4BDD51-2081-4529-BE2E-67D4F4C7576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143C64"/>
                </a:solidFill>
                <a:latin typeface="+mn-lt"/>
                <a:ea typeface="+mn-ea"/>
              </a:defRPr>
            </a:lvl1pPr>
          </a:lstStyle>
          <a:p>
            <a:pPr>
              <a:defRPr/>
            </a:pPr>
            <a:fld id="{EC636954-28E4-47D1-B272-4FEA8256349B}" type="datetime1">
              <a:rPr lang="en-US" altLang="zh-CN"/>
              <a:pPr>
                <a:defRPr/>
              </a:pPr>
              <a:t>11/26/2013</a:t>
            </a:fld>
            <a:endParaRPr lang="en-US"/>
          </a:p>
        </p:txBody>
      </p:sp>
      <p:sp>
        <p:nvSpPr>
          <p:cNvPr id="5" name="Footer Placeholder 4"/>
          <p:cNvSpPr>
            <a:spLocks noGrp="1"/>
          </p:cNvSpPr>
          <p:nvPr>
            <p:ph type="ftr" sz="quarter" idx="3"/>
          </p:nvPr>
        </p:nvSpPr>
        <p:spPr>
          <a:xfrm>
            <a:off x="5791200" y="6416675"/>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rgbClr val="143C64"/>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3810000" y="6356350"/>
            <a:ext cx="762000" cy="365125"/>
          </a:xfrm>
          <a:prstGeom prst="rect">
            <a:avLst/>
          </a:prstGeom>
        </p:spPr>
        <p:txBody>
          <a:bodyPr vert="horz" lIns="91440" tIns="45720" rIns="91440" bIns="45720" rtlCol="0" anchor="ctr"/>
          <a:lstStyle>
            <a:lvl1pPr algn="r" fontAlgn="auto">
              <a:spcBef>
                <a:spcPts val="0"/>
              </a:spcBef>
              <a:spcAft>
                <a:spcPts val="0"/>
              </a:spcAft>
              <a:defRPr sz="1200" smtClean="0">
                <a:solidFill>
                  <a:srgbClr val="143C64"/>
                </a:solidFill>
                <a:latin typeface="+mn-lt"/>
                <a:ea typeface="+mn-ea"/>
              </a:defRPr>
            </a:lvl1pPr>
          </a:lstStyle>
          <a:p>
            <a:pPr>
              <a:defRPr/>
            </a:pPr>
            <a:fld id="{EFD82CF0-2404-45B2-8DED-C03055B38F9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76"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 id="2147483675" r:id="rId16"/>
  </p:sldLayoutIdLst>
  <p:timing>
    <p:tnLst>
      <p:par>
        <p:cTn id="1" dur="indefinite" restart="never" nodeType="tmRoot"/>
      </p:par>
    </p:tnLst>
  </p:timing>
  <p:hf hdr="0" ftr="0" dt="0"/>
  <p:txStyles>
    <p:titleStyle>
      <a:lvl1pPr algn="ctr" rtl="0" fontAlgn="base">
        <a:spcBef>
          <a:spcPct val="0"/>
        </a:spcBef>
        <a:spcAft>
          <a:spcPct val="0"/>
        </a:spcAft>
        <a:defRPr sz="4400" kern="1200">
          <a:solidFill>
            <a:srgbClr val="143C64"/>
          </a:solidFill>
          <a:latin typeface="微软雅黑" panose="020B0503020204020204" pitchFamily="34" charset="-122"/>
          <a:ea typeface="微软雅黑" panose="020B0503020204020204" pitchFamily="34" charset="-122"/>
          <a:cs typeface="+mj-cs"/>
        </a:defRPr>
      </a:lvl1pPr>
      <a:lvl2pPr algn="ctr" rtl="0" fontAlgn="base">
        <a:spcBef>
          <a:spcPct val="0"/>
        </a:spcBef>
        <a:spcAft>
          <a:spcPct val="0"/>
        </a:spcAft>
        <a:defRPr sz="4400">
          <a:solidFill>
            <a:srgbClr val="143C64"/>
          </a:solidFill>
          <a:latin typeface="微软雅黑" pitchFamily="34" charset="-122"/>
          <a:ea typeface="微软雅黑" pitchFamily="34" charset="-122"/>
        </a:defRPr>
      </a:lvl2pPr>
      <a:lvl3pPr algn="ctr" rtl="0" fontAlgn="base">
        <a:spcBef>
          <a:spcPct val="0"/>
        </a:spcBef>
        <a:spcAft>
          <a:spcPct val="0"/>
        </a:spcAft>
        <a:defRPr sz="4400">
          <a:solidFill>
            <a:srgbClr val="143C64"/>
          </a:solidFill>
          <a:latin typeface="微软雅黑" pitchFamily="34" charset="-122"/>
          <a:ea typeface="微软雅黑" pitchFamily="34" charset="-122"/>
        </a:defRPr>
      </a:lvl3pPr>
      <a:lvl4pPr algn="ctr" rtl="0" fontAlgn="base">
        <a:spcBef>
          <a:spcPct val="0"/>
        </a:spcBef>
        <a:spcAft>
          <a:spcPct val="0"/>
        </a:spcAft>
        <a:defRPr sz="4400">
          <a:solidFill>
            <a:srgbClr val="143C64"/>
          </a:solidFill>
          <a:latin typeface="微软雅黑" pitchFamily="34" charset="-122"/>
          <a:ea typeface="微软雅黑" pitchFamily="34" charset="-122"/>
        </a:defRPr>
      </a:lvl4pPr>
      <a:lvl5pPr algn="ctr" rtl="0" fontAlgn="base">
        <a:spcBef>
          <a:spcPct val="0"/>
        </a:spcBef>
        <a:spcAft>
          <a:spcPct val="0"/>
        </a:spcAft>
        <a:defRPr sz="4400">
          <a:solidFill>
            <a:srgbClr val="143C64"/>
          </a:solidFill>
          <a:latin typeface="微软雅黑" pitchFamily="34" charset="-122"/>
          <a:ea typeface="微软雅黑" pitchFamily="34" charset="-122"/>
        </a:defRPr>
      </a:lvl5pPr>
      <a:lvl6pPr marL="457200" algn="ctr" rtl="0" fontAlgn="base">
        <a:spcBef>
          <a:spcPct val="0"/>
        </a:spcBef>
        <a:spcAft>
          <a:spcPct val="0"/>
        </a:spcAft>
        <a:defRPr sz="4400">
          <a:solidFill>
            <a:srgbClr val="143C64"/>
          </a:solidFill>
          <a:latin typeface="微软雅黑" pitchFamily="34" charset="-122"/>
          <a:ea typeface="微软雅黑" pitchFamily="34" charset="-122"/>
        </a:defRPr>
      </a:lvl6pPr>
      <a:lvl7pPr marL="914400" algn="ctr" rtl="0" fontAlgn="base">
        <a:spcBef>
          <a:spcPct val="0"/>
        </a:spcBef>
        <a:spcAft>
          <a:spcPct val="0"/>
        </a:spcAft>
        <a:defRPr sz="4400">
          <a:solidFill>
            <a:srgbClr val="143C64"/>
          </a:solidFill>
          <a:latin typeface="微软雅黑" pitchFamily="34" charset="-122"/>
          <a:ea typeface="微软雅黑" pitchFamily="34" charset="-122"/>
        </a:defRPr>
      </a:lvl7pPr>
      <a:lvl8pPr marL="1371600" algn="ctr" rtl="0" fontAlgn="base">
        <a:spcBef>
          <a:spcPct val="0"/>
        </a:spcBef>
        <a:spcAft>
          <a:spcPct val="0"/>
        </a:spcAft>
        <a:defRPr sz="4400">
          <a:solidFill>
            <a:srgbClr val="143C64"/>
          </a:solidFill>
          <a:latin typeface="微软雅黑" pitchFamily="34" charset="-122"/>
          <a:ea typeface="微软雅黑" pitchFamily="34" charset="-122"/>
        </a:defRPr>
      </a:lvl8pPr>
      <a:lvl9pPr marL="1828800" algn="ctr" rtl="0" fontAlgn="base">
        <a:spcBef>
          <a:spcPct val="0"/>
        </a:spcBef>
        <a:spcAft>
          <a:spcPct val="0"/>
        </a:spcAft>
        <a:defRPr sz="4400">
          <a:solidFill>
            <a:srgbClr val="143C64"/>
          </a:solidFill>
          <a:latin typeface="微软雅黑" pitchFamily="34" charset="-122"/>
          <a:ea typeface="微软雅黑" pitchFamily="34" charset="-122"/>
        </a:defRPr>
      </a:lvl9pPr>
    </p:titleStyle>
    <p:bodyStyle>
      <a:lvl1pPr marL="342900" indent="-342900" algn="l" rtl="0" fontAlgn="base">
        <a:spcBef>
          <a:spcPct val="20000"/>
        </a:spcBef>
        <a:spcAft>
          <a:spcPct val="0"/>
        </a:spcAft>
        <a:buFont typeface="Arial" charset="0"/>
        <a:buChar char="•"/>
        <a:defRPr sz="3200" kern="1200">
          <a:solidFill>
            <a:srgbClr val="143C64"/>
          </a:solidFill>
          <a:latin typeface="微软雅黑" panose="020B0503020204020204" pitchFamily="34" charset="-122"/>
          <a:ea typeface="微软雅黑" panose="020B0503020204020204" pitchFamily="34" charset="-122"/>
          <a:cs typeface="+mn-cs"/>
        </a:defRPr>
      </a:lvl1pPr>
      <a:lvl2pPr marL="742950" indent="-285750" algn="l" rtl="0" fontAlgn="base">
        <a:spcBef>
          <a:spcPct val="20000"/>
        </a:spcBef>
        <a:spcAft>
          <a:spcPct val="0"/>
        </a:spcAft>
        <a:buFont typeface="Arial" charset="0"/>
        <a:buChar char="–"/>
        <a:defRPr sz="2800" kern="1200">
          <a:solidFill>
            <a:srgbClr val="143C64"/>
          </a:solidFill>
          <a:latin typeface="微软雅黑" panose="020B0503020204020204" pitchFamily="34" charset="-122"/>
          <a:ea typeface="微软雅黑" panose="020B0503020204020204" pitchFamily="34" charset="-122"/>
          <a:cs typeface="+mn-cs"/>
        </a:defRPr>
      </a:lvl2pPr>
      <a:lvl3pPr marL="1143000" indent="-228600" algn="l" rtl="0" fontAlgn="base">
        <a:spcBef>
          <a:spcPct val="20000"/>
        </a:spcBef>
        <a:spcAft>
          <a:spcPct val="0"/>
        </a:spcAft>
        <a:buFont typeface="Arial" charset="0"/>
        <a:buChar char="•"/>
        <a:defRPr sz="2400" kern="1200">
          <a:solidFill>
            <a:srgbClr val="143C64"/>
          </a:solidFill>
          <a:latin typeface="微软雅黑" panose="020B0503020204020204" pitchFamily="34" charset="-122"/>
          <a:ea typeface="微软雅黑" panose="020B0503020204020204" pitchFamily="34" charset="-122"/>
          <a:cs typeface="+mn-cs"/>
        </a:defRPr>
      </a:lvl3pPr>
      <a:lvl4pPr marL="1600200" indent="-228600" algn="l" rtl="0" fontAlgn="base">
        <a:spcBef>
          <a:spcPct val="20000"/>
        </a:spcBef>
        <a:spcAft>
          <a:spcPct val="0"/>
        </a:spcAft>
        <a:buFont typeface="Arial" charset="0"/>
        <a:buChar char="–"/>
        <a:defRPr sz="2000" kern="1200">
          <a:solidFill>
            <a:srgbClr val="143C64"/>
          </a:solidFill>
          <a:latin typeface="微软雅黑" panose="020B0503020204020204" pitchFamily="34" charset="-122"/>
          <a:ea typeface="微软雅黑" panose="020B0503020204020204" pitchFamily="34" charset="-122"/>
          <a:cs typeface="+mn-cs"/>
        </a:defRPr>
      </a:lvl4pPr>
      <a:lvl5pPr marL="2057400" indent="-228600" algn="l" rtl="0" fontAlgn="base">
        <a:spcBef>
          <a:spcPct val="20000"/>
        </a:spcBef>
        <a:spcAft>
          <a:spcPct val="0"/>
        </a:spcAft>
        <a:buFont typeface="Arial" charset="0"/>
        <a:buChar char="»"/>
        <a:defRPr sz="2000" kern="1200">
          <a:solidFill>
            <a:srgbClr val="143C64"/>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0" name="Picture 11" descr="ccc"/>
          <p:cNvPicPr>
            <a:picLocks noChangeAspect="1" noChangeArrowheads="1"/>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colorTemperature colorTemp="4700"/>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内容占位符 2"/>
          <p:cNvSpPr txBox="1">
            <a:spLocks/>
          </p:cNvSpPr>
          <p:nvPr/>
        </p:nvSpPr>
        <p:spPr>
          <a:xfrm>
            <a:off x="228600" y="2209800"/>
            <a:ext cx="6848475" cy="1600200"/>
          </a:xfrm>
          <a:prstGeom prst="rect">
            <a:avLst/>
          </a:prstGeom>
        </p:spPr>
        <p:txBody>
          <a:bodyPr/>
          <a:lstStyle>
            <a:lvl1pPr marL="342900" indent="-342900" algn="l" rtl="0" fontAlgn="base">
              <a:spcBef>
                <a:spcPct val="20000"/>
              </a:spcBef>
              <a:spcAft>
                <a:spcPct val="0"/>
              </a:spcAft>
              <a:buFont typeface="Arial" charset="0"/>
              <a:buChar char="•"/>
              <a:defRPr sz="3200" kern="1200">
                <a:solidFill>
                  <a:srgbClr val="143C64"/>
                </a:solidFill>
                <a:latin typeface="微软雅黑" panose="020B0503020204020204" pitchFamily="34" charset="-122"/>
                <a:ea typeface="微软雅黑" panose="020B0503020204020204" pitchFamily="34" charset="-122"/>
                <a:cs typeface="+mn-cs"/>
              </a:defRPr>
            </a:lvl1pPr>
            <a:lvl2pPr marL="742950" indent="-285750" algn="l" rtl="0" fontAlgn="base">
              <a:spcBef>
                <a:spcPct val="20000"/>
              </a:spcBef>
              <a:spcAft>
                <a:spcPct val="0"/>
              </a:spcAft>
              <a:buFont typeface="Arial" charset="0"/>
              <a:buChar char="–"/>
              <a:defRPr sz="2800" kern="1200">
                <a:solidFill>
                  <a:srgbClr val="143C64"/>
                </a:solidFill>
                <a:latin typeface="微软雅黑" panose="020B0503020204020204" pitchFamily="34" charset="-122"/>
                <a:ea typeface="微软雅黑" panose="020B0503020204020204" pitchFamily="34" charset="-122"/>
                <a:cs typeface="+mn-cs"/>
              </a:defRPr>
            </a:lvl2pPr>
            <a:lvl3pPr marL="1143000" indent="-228600" algn="l" rtl="0" fontAlgn="base">
              <a:spcBef>
                <a:spcPct val="20000"/>
              </a:spcBef>
              <a:spcAft>
                <a:spcPct val="0"/>
              </a:spcAft>
              <a:buFont typeface="Arial" charset="0"/>
              <a:buChar char="•"/>
              <a:defRPr sz="2400" kern="1200">
                <a:solidFill>
                  <a:srgbClr val="143C64"/>
                </a:solidFill>
                <a:latin typeface="微软雅黑" panose="020B0503020204020204" pitchFamily="34" charset="-122"/>
                <a:ea typeface="微软雅黑" panose="020B0503020204020204" pitchFamily="34" charset="-122"/>
                <a:cs typeface="+mn-cs"/>
              </a:defRPr>
            </a:lvl3pPr>
            <a:lvl4pPr marL="1600200" indent="-228600" algn="l" rtl="0" fontAlgn="base">
              <a:spcBef>
                <a:spcPct val="20000"/>
              </a:spcBef>
              <a:spcAft>
                <a:spcPct val="0"/>
              </a:spcAft>
              <a:buFont typeface="Arial" charset="0"/>
              <a:buChar char="–"/>
              <a:defRPr sz="2000" kern="1200">
                <a:solidFill>
                  <a:srgbClr val="143C64"/>
                </a:solidFill>
                <a:latin typeface="微软雅黑" panose="020B0503020204020204" pitchFamily="34" charset="-122"/>
                <a:ea typeface="微软雅黑" panose="020B0503020204020204" pitchFamily="34" charset="-122"/>
                <a:cs typeface="+mn-cs"/>
              </a:defRPr>
            </a:lvl4pPr>
            <a:lvl5pPr marL="2057400" indent="-228600" algn="l" rtl="0" fontAlgn="base">
              <a:spcBef>
                <a:spcPct val="20000"/>
              </a:spcBef>
              <a:spcAft>
                <a:spcPct val="0"/>
              </a:spcAft>
              <a:buFont typeface="Arial" charset="0"/>
              <a:buChar char="»"/>
              <a:defRPr sz="2000" kern="1200">
                <a:solidFill>
                  <a:srgbClr val="143C64"/>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90000"/>
              </a:lnSpc>
              <a:buNone/>
            </a:pPr>
            <a:r>
              <a:rPr lang="zh-CN" altLang="en-US" sz="4000" dirty="0" smtClean="0"/>
              <a:t>单向大边保证金制度</a:t>
            </a:r>
            <a:endParaRPr lang="en-US" altLang="zh-CN" sz="4000" dirty="0" smtClean="0"/>
          </a:p>
          <a:p>
            <a:pPr marL="0" indent="0">
              <a:lnSpc>
                <a:spcPct val="90000"/>
              </a:lnSpc>
              <a:buNone/>
            </a:pPr>
            <a:r>
              <a:rPr lang="zh-CN" altLang="en-US" sz="4000" dirty="0" smtClean="0"/>
              <a:t>要点介绍</a:t>
            </a:r>
            <a:endParaRPr lang="en-US" altLang="zh-CN" sz="4000" dirty="0" smtClean="0"/>
          </a:p>
        </p:txBody>
      </p:sp>
      <p:sp>
        <p:nvSpPr>
          <p:cNvPr id="8" name="内容占位符 3"/>
          <p:cNvSpPr txBox="1">
            <a:spLocks/>
          </p:cNvSpPr>
          <p:nvPr/>
        </p:nvSpPr>
        <p:spPr>
          <a:xfrm>
            <a:off x="466725" y="4784724"/>
            <a:ext cx="2505075" cy="1158875"/>
          </a:xfrm>
          <a:prstGeom prst="rect">
            <a:avLst/>
          </a:prstGeom>
        </p:spPr>
        <p:txBody>
          <a:bodyPr>
            <a:normAutofit fontScale="47500" lnSpcReduction="20000"/>
          </a:bodyPr>
          <a:lstStyle>
            <a:lvl1pPr marL="342900" indent="-342900" algn="l" rtl="0" fontAlgn="base">
              <a:spcBef>
                <a:spcPct val="20000"/>
              </a:spcBef>
              <a:spcAft>
                <a:spcPct val="0"/>
              </a:spcAft>
              <a:buFont typeface="Arial" charset="0"/>
              <a:buChar char="•"/>
              <a:defRPr sz="3200" kern="1200">
                <a:solidFill>
                  <a:srgbClr val="143C64"/>
                </a:solidFill>
                <a:latin typeface="微软雅黑" panose="020B0503020204020204" pitchFamily="34" charset="-122"/>
                <a:ea typeface="微软雅黑" panose="020B0503020204020204" pitchFamily="34" charset="-122"/>
                <a:cs typeface="+mn-cs"/>
              </a:defRPr>
            </a:lvl1pPr>
            <a:lvl2pPr marL="742950" indent="-285750" algn="l" rtl="0" fontAlgn="base">
              <a:spcBef>
                <a:spcPct val="20000"/>
              </a:spcBef>
              <a:spcAft>
                <a:spcPct val="0"/>
              </a:spcAft>
              <a:buFont typeface="Arial" charset="0"/>
              <a:buChar char="–"/>
              <a:defRPr sz="2800" kern="1200">
                <a:solidFill>
                  <a:srgbClr val="143C64"/>
                </a:solidFill>
                <a:latin typeface="微软雅黑" panose="020B0503020204020204" pitchFamily="34" charset="-122"/>
                <a:ea typeface="微软雅黑" panose="020B0503020204020204" pitchFamily="34" charset="-122"/>
                <a:cs typeface="+mn-cs"/>
              </a:defRPr>
            </a:lvl2pPr>
            <a:lvl3pPr marL="1143000" indent="-228600" algn="l" rtl="0" fontAlgn="base">
              <a:spcBef>
                <a:spcPct val="20000"/>
              </a:spcBef>
              <a:spcAft>
                <a:spcPct val="0"/>
              </a:spcAft>
              <a:buFont typeface="Arial" charset="0"/>
              <a:buChar char="•"/>
              <a:defRPr sz="2400" kern="1200">
                <a:solidFill>
                  <a:srgbClr val="143C64"/>
                </a:solidFill>
                <a:latin typeface="微软雅黑" panose="020B0503020204020204" pitchFamily="34" charset="-122"/>
                <a:ea typeface="微软雅黑" panose="020B0503020204020204" pitchFamily="34" charset="-122"/>
                <a:cs typeface="+mn-cs"/>
              </a:defRPr>
            </a:lvl3pPr>
            <a:lvl4pPr marL="1600200" indent="-228600" algn="l" rtl="0" fontAlgn="base">
              <a:spcBef>
                <a:spcPct val="20000"/>
              </a:spcBef>
              <a:spcAft>
                <a:spcPct val="0"/>
              </a:spcAft>
              <a:buFont typeface="Arial" charset="0"/>
              <a:buChar char="–"/>
              <a:defRPr sz="2000" kern="1200">
                <a:solidFill>
                  <a:srgbClr val="143C64"/>
                </a:solidFill>
                <a:latin typeface="微软雅黑" panose="020B0503020204020204" pitchFamily="34" charset="-122"/>
                <a:ea typeface="微软雅黑" panose="020B0503020204020204" pitchFamily="34" charset="-122"/>
                <a:cs typeface="+mn-cs"/>
              </a:defRPr>
            </a:lvl4pPr>
            <a:lvl5pPr marL="2057400" indent="-228600" algn="l" rtl="0" fontAlgn="base">
              <a:spcBef>
                <a:spcPct val="20000"/>
              </a:spcBef>
              <a:spcAft>
                <a:spcPct val="0"/>
              </a:spcAft>
              <a:buFont typeface="Arial" charset="0"/>
              <a:buChar char="»"/>
              <a:defRPr sz="2000" kern="1200">
                <a:solidFill>
                  <a:srgbClr val="143C64"/>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70000"/>
              </a:lnSpc>
              <a:buNone/>
            </a:pPr>
            <a:r>
              <a:rPr lang="zh-CN" altLang="en-US" sz="4000" dirty="0" smtClean="0"/>
              <a:t>上海期货交易所</a:t>
            </a:r>
            <a:endParaRPr lang="en-US" altLang="zh-CN" sz="4000" dirty="0" smtClean="0"/>
          </a:p>
          <a:p>
            <a:pPr marL="0" indent="0">
              <a:lnSpc>
                <a:spcPct val="170000"/>
              </a:lnSpc>
              <a:buNone/>
            </a:pPr>
            <a:r>
              <a:rPr lang="en-US" altLang="zh-CN" sz="4000" dirty="0" smtClean="0"/>
              <a:t>2013</a:t>
            </a:r>
            <a:r>
              <a:rPr lang="zh-CN" altLang="en-US" sz="4000" dirty="0" smtClean="0"/>
              <a:t>年</a:t>
            </a:r>
            <a:r>
              <a:rPr lang="en-US" altLang="zh-CN" sz="4000" dirty="0" smtClean="0"/>
              <a:t>11</a:t>
            </a:r>
            <a:r>
              <a:rPr lang="zh-CN" altLang="en-US" sz="4000" dirty="0" smtClean="0"/>
              <a:t>月</a:t>
            </a:r>
            <a:endParaRPr lang="en-US" altLang="zh-CN" sz="4000" dirty="0" smtClean="0"/>
          </a:p>
        </p:txBody>
      </p:sp>
    </p:spTree>
    <p:extLst>
      <p:ext uri="{BB962C8B-B14F-4D97-AF65-F5344CB8AC3E}">
        <p14:creationId xmlns:p14="http://schemas.microsoft.com/office/powerpoint/2010/main" val="2667613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常见问题</a:t>
            </a:r>
            <a:endParaRPr lang="zh-CN" altLang="en-US" dirty="0"/>
          </a:p>
        </p:txBody>
      </p:sp>
      <p:sp>
        <p:nvSpPr>
          <p:cNvPr id="3" name="内容占位符 2"/>
          <p:cNvSpPr>
            <a:spLocks noGrp="1"/>
          </p:cNvSpPr>
          <p:nvPr>
            <p:ph sz="quarter" idx="13"/>
          </p:nvPr>
        </p:nvSpPr>
        <p:spPr/>
        <p:txBody>
          <a:bodyPr/>
          <a:lstStyle/>
          <a:p>
            <a:r>
              <a:rPr lang="zh-CN" altLang="en-US" dirty="0"/>
              <a:t>问：同品种跨期不同时间建仓的（包括直接单腿先后入场的）可以单向大边吗？</a:t>
            </a:r>
          </a:p>
        </p:txBody>
      </p:sp>
      <p:sp>
        <p:nvSpPr>
          <p:cNvPr id="4" name="内容占位符 3"/>
          <p:cNvSpPr>
            <a:spLocks noGrp="1"/>
          </p:cNvSpPr>
          <p:nvPr>
            <p:ph sz="quarter" idx="14"/>
          </p:nvPr>
        </p:nvSpPr>
        <p:spPr/>
        <p:txBody>
          <a:bodyPr/>
          <a:lstStyle/>
          <a:p>
            <a:endParaRPr lang="zh-CN" altLang="en-US"/>
          </a:p>
        </p:txBody>
      </p:sp>
      <p:sp>
        <p:nvSpPr>
          <p:cNvPr id="5" name="内容占位符 4"/>
          <p:cNvSpPr>
            <a:spLocks noGrp="1"/>
          </p:cNvSpPr>
          <p:nvPr>
            <p:ph sz="quarter" idx="15"/>
          </p:nvPr>
        </p:nvSpPr>
        <p:spPr/>
        <p:txBody>
          <a:bodyPr/>
          <a:lstStyle/>
          <a:p>
            <a:r>
              <a:rPr lang="zh-CN" altLang="en-US" dirty="0"/>
              <a:t>答：可以，而且即时生效。</a:t>
            </a:r>
          </a:p>
        </p:txBody>
      </p:sp>
      <p:sp>
        <p:nvSpPr>
          <p:cNvPr id="6" name="灯片编号占位符 5"/>
          <p:cNvSpPr>
            <a:spLocks noGrp="1"/>
          </p:cNvSpPr>
          <p:nvPr>
            <p:ph type="sldNum" sz="quarter" idx="18"/>
          </p:nvPr>
        </p:nvSpPr>
        <p:spPr/>
        <p:txBody>
          <a:bodyPr/>
          <a:lstStyle/>
          <a:p>
            <a:pPr>
              <a:defRPr/>
            </a:pPr>
            <a:fld id="{158EE495-9F91-4BAE-A98A-4EE56353CB4D}" type="slidenum">
              <a:rPr lang="en-US" smtClean="0"/>
              <a:pPr>
                <a:defRPr/>
              </a:pPr>
              <a:t>10</a:t>
            </a:fld>
            <a:endParaRPr lang="en-US" dirty="0"/>
          </a:p>
        </p:txBody>
      </p:sp>
    </p:spTree>
    <p:extLst>
      <p:ext uri="{BB962C8B-B14F-4D97-AF65-F5344CB8AC3E}">
        <p14:creationId xmlns:p14="http://schemas.microsoft.com/office/powerpoint/2010/main" val="25224516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常见问题</a:t>
            </a:r>
            <a:endParaRPr lang="zh-CN" altLang="en-US" dirty="0"/>
          </a:p>
        </p:txBody>
      </p:sp>
      <p:sp>
        <p:nvSpPr>
          <p:cNvPr id="3" name="内容占位符 2"/>
          <p:cNvSpPr>
            <a:spLocks noGrp="1"/>
          </p:cNvSpPr>
          <p:nvPr>
            <p:ph sz="quarter" idx="13"/>
          </p:nvPr>
        </p:nvSpPr>
        <p:spPr/>
        <p:txBody>
          <a:bodyPr/>
          <a:lstStyle/>
          <a:p>
            <a:r>
              <a:rPr lang="zh-CN" altLang="en-US" dirty="0"/>
              <a:t>问：仓单充抵保证金如何处理？</a:t>
            </a:r>
          </a:p>
        </p:txBody>
      </p:sp>
      <p:sp>
        <p:nvSpPr>
          <p:cNvPr id="4" name="内容占位符 3"/>
          <p:cNvSpPr>
            <a:spLocks noGrp="1"/>
          </p:cNvSpPr>
          <p:nvPr>
            <p:ph sz="quarter" idx="14"/>
          </p:nvPr>
        </p:nvSpPr>
        <p:spPr/>
        <p:txBody>
          <a:bodyPr/>
          <a:lstStyle/>
          <a:p>
            <a:endParaRPr lang="zh-CN" altLang="en-US"/>
          </a:p>
        </p:txBody>
      </p:sp>
      <p:sp>
        <p:nvSpPr>
          <p:cNvPr id="5" name="内容占位符 4"/>
          <p:cNvSpPr>
            <a:spLocks noGrp="1"/>
          </p:cNvSpPr>
          <p:nvPr>
            <p:ph sz="quarter" idx="15"/>
          </p:nvPr>
        </p:nvSpPr>
        <p:spPr/>
        <p:txBody>
          <a:bodyPr/>
          <a:lstStyle/>
          <a:p>
            <a:r>
              <a:rPr lang="zh-CN" altLang="en-US" dirty="0"/>
              <a:t>答：仓单充抵保证金沿用现有规则，顺序上先按单向大边规则计算保证金，再处理仓单充抵的保证金释放。</a:t>
            </a:r>
          </a:p>
        </p:txBody>
      </p:sp>
      <p:sp>
        <p:nvSpPr>
          <p:cNvPr id="6" name="灯片编号占位符 5"/>
          <p:cNvSpPr>
            <a:spLocks noGrp="1"/>
          </p:cNvSpPr>
          <p:nvPr>
            <p:ph type="sldNum" sz="quarter" idx="18"/>
          </p:nvPr>
        </p:nvSpPr>
        <p:spPr/>
        <p:txBody>
          <a:bodyPr/>
          <a:lstStyle/>
          <a:p>
            <a:pPr>
              <a:defRPr/>
            </a:pPr>
            <a:fld id="{158EE495-9F91-4BAE-A98A-4EE56353CB4D}" type="slidenum">
              <a:rPr lang="en-US" smtClean="0"/>
              <a:pPr>
                <a:defRPr/>
              </a:pPr>
              <a:t>11</a:t>
            </a:fld>
            <a:endParaRPr lang="en-US" dirty="0"/>
          </a:p>
        </p:txBody>
      </p:sp>
    </p:spTree>
    <p:extLst>
      <p:ext uri="{BB962C8B-B14F-4D97-AF65-F5344CB8AC3E}">
        <p14:creationId xmlns:p14="http://schemas.microsoft.com/office/powerpoint/2010/main" val="24480550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常见问题</a:t>
            </a:r>
            <a:endParaRPr lang="zh-CN" altLang="en-US" dirty="0"/>
          </a:p>
        </p:txBody>
      </p:sp>
      <p:sp>
        <p:nvSpPr>
          <p:cNvPr id="3" name="内容占位符 2"/>
          <p:cNvSpPr>
            <a:spLocks noGrp="1"/>
          </p:cNvSpPr>
          <p:nvPr>
            <p:ph sz="quarter" idx="13"/>
          </p:nvPr>
        </p:nvSpPr>
        <p:spPr/>
        <p:txBody>
          <a:bodyPr/>
          <a:lstStyle/>
          <a:p>
            <a:r>
              <a:rPr lang="zh-CN" altLang="en-US" dirty="0"/>
              <a:t>问：保证金监控中心持仓数据报送有何变化？</a:t>
            </a:r>
          </a:p>
        </p:txBody>
      </p:sp>
      <p:sp>
        <p:nvSpPr>
          <p:cNvPr id="4" name="内容占位符 3"/>
          <p:cNvSpPr>
            <a:spLocks noGrp="1"/>
          </p:cNvSpPr>
          <p:nvPr>
            <p:ph sz="quarter" idx="14"/>
          </p:nvPr>
        </p:nvSpPr>
        <p:spPr/>
        <p:txBody>
          <a:bodyPr/>
          <a:lstStyle/>
          <a:p>
            <a:endParaRPr lang="zh-CN" altLang="en-US"/>
          </a:p>
        </p:txBody>
      </p:sp>
      <p:sp>
        <p:nvSpPr>
          <p:cNvPr id="5" name="内容占位符 4"/>
          <p:cNvSpPr>
            <a:spLocks noGrp="1"/>
          </p:cNvSpPr>
          <p:nvPr>
            <p:ph sz="quarter" idx="15"/>
          </p:nvPr>
        </p:nvSpPr>
        <p:spPr/>
        <p:txBody>
          <a:bodyPr/>
          <a:lstStyle/>
          <a:p>
            <a:r>
              <a:rPr lang="zh-CN" altLang="en-US" dirty="0"/>
              <a:t>答：持仓数据表中的保证金按照实收金额报送，即大边报保证金金额，小边报零。对于两边金额相同的情况，交易所不作强制规定，但建议会员统一选择多头为大边。</a:t>
            </a:r>
          </a:p>
        </p:txBody>
      </p:sp>
      <p:sp>
        <p:nvSpPr>
          <p:cNvPr id="6" name="灯片编号占位符 5"/>
          <p:cNvSpPr>
            <a:spLocks noGrp="1"/>
          </p:cNvSpPr>
          <p:nvPr>
            <p:ph type="sldNum" sz="quarter" idx="18"/>
          </p:nvPr>
        </p:nvSpPr>
        <p:spPr/>
        <p:txBody>
          <a:bodyPr/>
          <a:lstStyle/>
          <a:p>
            <a:pPr>
              <a:defRPr/>
            </a:pPr>
            <a:fld id="{158EE495-9F91-4BAE-A98A-4EE56353CB4D}" type="slidenum">
              <a:rPr lang="en-US" smtClean="0"/>
              <a:pPr>
                <a:defRPr/>
              </a:pPr>
              <a:t>12</a:t>
            </a:fld>
            <a:endParaRPr lang="en-US" dirty="0"/>
          </a:p>
        </p:txBody>
      </p:sp>
    </p:spTree>
    <p:extLst>
      <p:ext uri="{BB962C8B-B14F-4D97-AF65-F5344CB8AC3E}">
        <p14:creationId xmlns:p14="http://schemas.microsoft.com/office/powerpoint/2010/main" val="2709076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进度安排</a:t>
            </a:r>
            <a:endParaRPr lang="zh-CN" altLang="en-US" dirty="0"/>
          </a:p>
        </p:txBody>
      </p:sp>
      <p:graphicFrame>
        <p:nvGraphicFramePr>
          <p:cNvPr id="6" name="内容占位符 5"/>
          <p:cNvGraphicFramePr>
            <a:graphicFrameLocks noGrp="1"/>
          </p:cNvGraphicFramePr>
          <p:nvPr>
            <p:ph sz="quarter" idx="13"/>
            <p:extLst>
              <p:ext uri="{D42A27DB-BD31-4B8C-83A1-F6EECF244321}">
                <p14:modId xmlns:p14="http://schemas.microsoft.com/office/powerpoint/2010/main" val="3933717585"/>
              </p:ext>
            </p:extLst>
          </p:nvPr>
        </p:nvGraphicFramePr>
        <p:xfrm>
          <a:off x="457200" y="1371600"/>
          <a:ext cx="82296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内容占位符 3"/>
          <p:cNvSpPr>
            <a:spLocks noGrp="1"/>
          </p:cNvSpPr>
          <p:nvPr>
            <p:ph sz="quarter" idx="14"/>
          </p:nvPr>
        </p:nvSpPr>
        <p:spPr/>
        <p:txBody>
          <a:bodyPr/>
          <a:lstStyle/>
          <a:p>
            <a:endParaRPr lang="zh-CN" altLang="en-US"/>
          </a:p>
        </p:txBody>
      </p:sp>
      <p:sp>
        <p:nvSpPr>
          <p:cNvPr id="5" name="灯片编号占位符 4"/>
          <p:cNvSpPr>
            <a:spLocks noGrp="1"/>
          </p:cNvSpPr>
          <p:nvPr>
            <p:ph type="sldNum" sz="quarter" idx="17"/>
          </p:nvPr>
        </p:nvSpPr>
        <p:spPr/>
        <p:txBody>
          <a:bodyPr/>
          <a:lstStyle/>
          <a:p>
            <a:pPr>
              <a:defRPr/>
            </a:pPr>
            <a:fld id="{88F21B6A-E464-4A69-99A8-67043E6EAE52}" type="slidenum">
              <a:rPr lang="en-US" smtClean="0"/>
              <a:pPr>
                <a:defRPr/>
              </a:pPr>
              <a:t>13</a:t>
            </a:fld>
            <a:endParaRPr lang="en-US" dirty="0"/>
          </a:p>
        </p:txBody>
      </p:sp>
    </p:spTree>
    <p:extLst>
      <p:ext uri="{BB962C8B-B14F-4D97-AF65-F5344CB8AC3E}">
        <p14:creationId xmlns:p14="http://schemas.microsoft.com/office/powerpoint/2010/main" val="1366762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sz="quarter" idx="13"/>
            <p:extLst>
              <p:ext uri="{D42A27DB-BD31-4B8C-83A1-F6EECF244321}">
                <p14:modId xmlns:p14="http://schemas.microsoft.com/office/powerpoint/2010/main" val="3695126982"/>
              </p:ext>
            </p:extLst>
          </p:nvPr>
        </p:nvGraphicFramePr>
        <p:xfrm>
          <a:off x="457200" y="1371600"/>
          <a:ext cx="82296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灯片编号占位符 2"/>
          <p:cNvSpPr>
            <a:spLocks noGrp="1"/>
          </p:cNvSpPr>
          <p:nvPr>
            <p:ph type="sldNum" sz="quarter" idx="16"/>
          </p:nvPr>
        </p:nvSpPr>
        <p:spPr/>
        <p:txBody>
          <a:bodyPr/>
          <a:lstStyle/>
          <a:p>
            <a:pPr>
              <a:defRPr/>
            </a:pPr>
            <a:fld id="{CEF1B711-FE60-4E2F-A9E6-4C8FE304857A}" type="slidenum">
              <a:rPr lang="en-US" smtClean="0"/>
              <a:pPr>
                <a:defRPr/>
              </a:pPr>
              <a:t>2</a:t>
            </a:fld>
            <a:endParaRPr lang="en-US" dirty="0"/>
          </a:p>
        </p:txBody>
      </p:sp>
    </p:spTree>
    <p:extLst>
      <p:ext uri="{BB962C8B-B14F-4D97-AF65-F5344CB8AC3E}">
        <p14:creationId xmlns:p14="http://schemas.microsoft.com/office/powerpoint/2010/main" val="3836251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方案</a:t>
            </a:r>
            <a:r>
              <a:rPr lang="zh-CN" altLang="en-US" dirty="0" smtClean="0"/>
              <a:t>目的</a:t>
            </a:r>
            <a:endParaRPr lang="zh-CN" altLang="en-US" dirty="0"/>
          </a:p>
        </p:txBody>
      </p:sp>
      <p:graphicFrame>
        <p:nvGraphicFramePr>
          <p:cNvPr id="6" name="内容占位符 5"/>
          <p:cNvGraphicFramePr>
            <a:graphicFrameLocks noGrp="1"/>
          </p:cNvGraphicFramePr>
          <p:nvPr>
            <p:ph sz="quarter" idx="13"/>
            <p:extLst>
              <p:ext uri="{D42A27DB-BD31-4B8C-83A1-F6EECF244321}">
                <p14:modId xmlns:p14="http://schemas.microsoft.com/office/powerpoint/2010/main" val="797135974"/>
              </p:ext>
            </p:extLst>
          </p:nvPr>
        </p:nvGraphicFramePr>
        <p:xfrm>
          <a:off x="457200" y="1371600"/>
          <a:ext cx="82296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内容占位符 3"/>
          <p:cNvSpPr>
            <a:spLocks noGrp="1"/>
          </p:cNvSpPr>
          <p:nvPr>
            <p:ph sz="quarter" idx="14"/>
          </p:nvPr>
        </p:nvSpPr>
        <p:spPr/>
        <p:txBody>
          <a:bodyPr/>
          <a:lstStyle/>
          <a:p>
            <a:endParaRPr lang="zh-CN" altLang="en-US"/>
          </a:p>
        </p:txBody>
      </p:sp>
      <p:sp>
        <p:nvSpPr>
          <p:cNvPr id="5" name="灯片编号占位符 4"/>
          <p:cNvSpPr>
            <a:spLocks noGrp="1"/>
          </p:cNvSpPr>
          <p:nvPr>
            <p:ph type="sldNum" sz="quarter" idx="17"/>
          </p:nvPr>
        </p:nvSpPr>
        <p:spPr/>
        <p:txBody>
          <a:bodyPr/>
          <a:lstStyle/>
          <a:p>
            <a:pPr>
              <a:defRPr/>
            </a:pPr>
            <a:fld id="{88F21B6A-E464-4A69-99A8-67043E6EAE52}" type="slidenum">
              <a:rPr lang="en-US" smtClean="0"/>
              <a:pPr>
                <a:defRPr/>
              </a:pPr>
              <a:t>3</a:t>
            </a:fld>
            <a:endParaRPr lang="en-US" dirty="0"/>
          </a:p>
        </p:txBody>
      </p:sp>
    </p:spTree>
    <p:extLst>
      <p:ext uri="{BB962C8B-B14F-4D97-AF65-F5344CB8AC3E}">
        <p14:creationId xmlns:p14="http://schemas.microsoft.com/office/powerpoint/2010/main" val="42162039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t>
            </a:r>
            <a:r>
              <a:rPr lang="zh-CN" altLang="en-US" dirty="0"/>
              <a:t>上海期货交易所结算细则</a:t>
            </a:r>
            <a:r>
              <a:rPr lang="en-US" altLang="zh-CN" dirty="0"/>
              <a:t>》</a:t>
            </a:r>
            <a:r>
              <a:rPr lang="zh-CN" altLang="en-US" dirty="0"/>
              <a:t>修订案</a:t>
            </a:r>
          </a:p>
        </p:txBody>
      </p:sp>
      <p:graphicFrame>
        <p:nvGraphicFramePr>
          <p:cNvPr id="6" name="内容占位符 5"/>
          <p:cNvGraphicFramePr>
            <a:graphicFrameLocks noGrp="1"/>
          </p:cNvGraphicFramePr>
          <p:nvPr>
            <p:ph sz="quarter" idx="13"/>
            <p:extLst>
              <p:ext uri="{D42A27DB-BD31-4B8C-83A1-F6EECF244321}">
                <p14:modId xmlns:p14="http://schemas.microsoft.com/office/powerpoint/2010/main" val="2938635708"/>
              </p:ext>
            </p:extLst>
          </p:nvPr>
        </p:nvGraphicFramePr>
        <p:xfrm>
          <a:off x="457200" y="1371600"/>
          <a:ext cx="82296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内容占位符 3"/>
          <p:cNvSpPr>
            <a:spLocks noGrp="1"/>
          </p:cNvSpPr>
          <p:nvPr>
            <p:ph sz="quarter" idx="14"/>
          </p:nvPr>
        </p:nvSpPr>
        <p:spPr/>
        <p:txBody>
          <a:bodyPr/>
          <a:lstStyle/>
          <a:p>
            <a:endParaRPr lang="zh-CN" altLang="en-US"/>
          </a:p>
        </p:txBody>
      </p:sp>
      <p:sp>
        <p:nvSpPr>
          <p:cNvPr id="5" name="灯片编号占位符 4"/>
          <p:cNvSpPr>
            <a:spLocks noGrp="1"/>
          </p:cNvSpPr>
          <p:nvPr>
            <p:ph type="sldNum" sz="quarter" idx="17"/>
          </p:nvPr>
        </p:nvSpPr>
        <p:spPr/>
        <p:txBody>
          <a:bodyPr/>
          <a:lstStyle/>
          <a:p>
            <a:pPr>
              <a:defRPr/>
            </a:pPr>
            <a:fld id="{88F21B6A-E464-4A69-99A8-67043E6EAE52}" type="slidenum">
              <a:rPr lang="en-US" smtClean="0"/>
              <a:pPr>
                <a:defRPr/>
              </a:pPr>
              <a:t>4</a:t>
            </a:fld>
            <a:endParaRPr lang="en-US" dirty="0"/>
          </a:p>
        </p:txBody>
      </p:sp>
    </p:spTree>
    <p:extLst>
      <p:ext uri="{BB962C8B-B14F-4D97-AF65-F5344CB8AC3E}">
        <p14:creationId xmlns:p14="http://schemas.microsoft.com/office/powerpoint/2010/main" val="4214568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要点解读</a:t>
            </a:r>
            <a:endParaRPr lang="zh-CN" altLang="en-US" dirty="0"/>
          </a:p>
        </p:txBody>
      </p:sp>
      <p:graphicFrame>
        <p:nvGraphicFramePr>
          <p:cNvPr id="6" name="内容占位符 5"/>
          <p:cNvGraphicFramePr>
            <a:graphicFrameLocks noGrp="1"/>
          </p:cNvGraphicFramePr>
          <p:nvPr>
            <p:ph sz="quarter" idx="13"/>
            <p:extLst>
              <p:ext uri="{D42A27DB-BD31-4B8C-83A1-F6EECF244321}">
                <p14:modId xmlns:p14="http://schemas.microsoft.com/office/powerpoint/2010/main" val="3286859555"/>
              </p:ext>
            </p:extLst>
          </p:nvPr>
        </p:nvGraphicFramePr>
        <p:xfrm>
          <a:off x="457200" y="1371600"/>
          <a:ext cx="82296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内容占位符 3"/>
          <p:cNvSpPr>
            <a:spLocks noGrp="1"/>
          </p:cNvSpPr>
          <p:nvPr>
            <p:ph sz="quarter" idx="14"/>
          </p:nvPr>
        </p:nvSpPr>
        <p:spPr/>
        <p:txBody>
          <a:bodyPr/>
          <a:lstStyle/>
          <a:p>
            <a:endParaRPr lang="zh-CN" altLang="en-US"/>
          </a:p>
        </p:txBody>
      </p:sp>
      <p:sp>
        <p:nvSpPr>
          <p:cNvPr id="5" name="灯片编号占位符 4"/>
          <p:cNvSpPr>
            <a:spLocks noGrp="1"/>
          </p:cNvSpPr>
          <p:nvPr>
            <p:ph type="sldNum" sz="quarter" idx="17"/>
          </p:nvPr>
        </p:nvSpPr>
        <p:spPr/>
        <p:txBody>
          <a:bodyPr/>
          <a:lstStyle/>
          <a:p>
            <a:pPr>
              <a:defRPr/>
            </a:pPr>
            <a:fld id="{88F21B6A-E464-4A69-99A8-67043E6EAE52}" type="slidenum">
              <a:rPr lang="en-US" smtClean="0"/>
              <a:pPr>
                <a:defRPr/>
              </a:pPr>
              <a:t>5</a:t>
            </a:fld>
            <a:endParaRPr lang="en-US" dirty="0"/>
          </a:p>
        </p:txBody>
      </p:sp>
    </p:spTree>
    <p:extLst>
      <p:ext uri="{BB962C8B-B14F-4D97-AF65-F5344CB8AC3E}">
        <p14:creationId xmlns:p14="http://schemas.microsoft.com/office/powerpoint/2010/main" val="3111612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一</a:t>
            </a:r>
            <a:r>
              <a:rPr lang="zh-CN" altLang="en-US" dirty="0" smtClean="0"/>
              <a:t>个例子</a:t>
            </a:r>
            <a:endParaRPr lang="zh-CN" altLang="en-US" dirty="0"/>
          </a:p>
        </p:txBody>
      </p:sp>
      <p:sp>
        <p:nvSpPr>
          <p:cNvPr id="6" name="内容占位符 5"/>
          <p:cNvSpPr>
            <a:spLocks noGrp="1"/>
          </p:cNvSpPr>
          <p:nvPr>
            <p:ph sz="quarter" idx="13"/>
          </p:nvPr>
        </p:nvSpPr>
        <p:spPr>
          <a:xfrm>
            <a:off x="457200" y="1371601"/>
            <a:ext cx="8229600" cy="533400"/>
          </a:xfrm>
        </p:spPr>
        <p:txBody>
          <a:bodyPr>
            <a:normAutofit/>
          </a:bodyPr>
          <a:lstStyle/>
          <a:p>
            <a:r>
              <a:rPr lang="zh-CN" altLang="en-US" sz="2000" dirty="0" smtClean="0"/>
              <a:t>假设</a:t>
            </a:r>
            <a:r>
              <a:rPr lang="en-US" altLang="zh-CN" sz="2000" dirty="0" smtClean="0"/>
              <a:t>A</a:t>
            </a:r>
            <a:r>
              <a:rPr lang="zh-CN" altLang="en-US" sz="2000" dirty="0" smtClean="0"/>
              <a:t>客户在</a:t>
            </a:r>
            <a:r>
              <a:rPr lang="en-US" altLang="zh-CN" sz="2000" dirty="0" smtClean="0"/>
              <a:t>B</a:t>
            </a:r>
            <a:r>
              <a:rPr lang="zh-CN" altLang="en-US" sz="2000" dirty="0" smtClean="0"/>
              <a:t>会员处的盘中持仓如下：</a:t>
            </a:r>
            <a:endParaRPr lang="zh-CN" altLang="en-US" sz="2000" dirty="0"/>
          </a:p>
        </p:txBody>
      </p:sp>
      <p:sp>
        <p:nvSpPr>
          <p:cNvPr id="7" name="内容占位符 6"/>
          <p:cNvSpPr>
            <a:spLocks noGrp="1"/>
          </p:cNvSpPr>
          <p:nvPr>
            <p:ph sz="quarter" idx="14"/>
          </p:nvPr>
        </p:nvSpPr>
        <p:spPr/>
        <p:txBody>
          <a:bodyPr/>
          <a:lstStyle/>
          <a:p>
            <a:endParaRPr lang="zh-CN" altLang="en-US"/>
          </a:p>
        </p:txBody>
      </p:sp>
      <p:graphicFrame>
        <p:nvGraphicFramePr>
          <p:cNvPr id="10" name="内容占位符 9"/>
          <p:cNvGraphicFramePr>
            <a:graphicFrameLocks noGrp="1"/>
          </p:cNvGraphicFramePr>
          <p:nvPr>
            <p:ph sz="quarter" idx="15"/>
            <p:extLst>
              <p:ext uri="{D42A27DB-BD31-4B8C-83A1-F6EECF244321}">
                <p14:modId xmlns:p14="http://schemas.microsoft.com/office/powerpoint/2010/main" val="4207720637"/>
              </p:ext>
            </p:extLst>
          </p:nvPr>
        </p:nvGraphicFramePr>
        <p:xfrm>
          <a:off x="461913" y="1905001"/>
          <a:ext cx="8229601" cy="1112520"/>
        </p:xfrm>
        <a:graphic>
          <a:graphicData uri="http://schemas.openxmlformats.org/drawingml/2006/table">
            <a:tbl>
              <a:tblPr firstRow="1" bandRow="1">
                <a:tableStyleId>{5C22544A-7EE6-4342-B048-85BDC9FD1C3A}</a:tableStyleId>
              </a:tblPr>
              <a:tblGrid>
                <a:gridCol w="1037968"/>
                <a:gridCol w="1095631"/>
                <a:gridCol w="990600"/>
                <a:gridCol w="838200"/>
                <a:gridCol w="1066800"/>
                <a:gridCol w="3200402"/>
              </a:tblGrid>
              <a:tr h="370840">
                <a:tc>
                  <a:txBody>
                    <a:bodyPr/>
                    <a:lstStyle/>
                    <a:p>
                      <a:pPr algn="ctr"/>
                      <a:r>
                        <a:rPr lang="zh-CN" altLang="en-US" sz="1600" dirty="0" smtClean="0">
                          <a:latin typeface="微软雅黑" panose="020B0503020204020204" pitchFamily="34" charset="-122"/>
                          <a:ea typeface="微软雅黑" panose="020B0503020204020204" pitchFamily="34" charset="-122"/>
                        </a:rPr>
                        <a:t>合约名称</a:t>
                      </a:r>
                      <a:endParaRPr lang="zh-CN" altLang="en-US" sz="1600" dirty="0">
                        <a:latin typeface="微软雅黑" panose="020B0503020204020204" pitchFamily="34" charset="-122"/>
                        <a:ea typeface="微软雅黑" panose="020B0503020204020204" pitchFamily="34" charset="-122"/>
                      </a:endParaRPr>
                    </a:p>
                  </a:txBody>
                  <a:tcPr marL="36000" marR="3600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143C64"/>
                    </a:solidFill>
                  </a:tcPr>
                </a:tc>
                <a:tc>
                  <a:txBody>
                    <a:bodyPr/>
                    <a:lstStyle/>
                    <a:p>
                      <a:pPr algn="ctr"/>
                      <a:r>
                        <a:rPr lang="zh-CN" altLang="en-US" sz="1600" dirty="0" smtClean="0">
                          <a:latin typeface="微软雅黑" panose="020B0503020204020204" pitchFamily="34" charset="-122"/>
                          <a:ea typeface="微软雅黑" panose="020B0503020204020204" pitchFamily="34" charset="-122"/>
                        </a:rPr>
                        <a:t>持仓手数</a:t>
                      </a:r>
                      <a:endParaRPr lang="zh-CN" altLang="en-US" sz="1600" dirty="0">
                        <a:latin typeface="微软雅黑" panose="020B0503020204020204" pitchFamily="34" charset="-122"/>
                        <a:ea typeface="微软雅黑" panose="020B0503020204020204" pitchFamily="34" charset="-122"/>
                      </a:endParaRPr>
                    </a:p>
                  </a:txBody>
                  <a:tcPr marL="36000" marR="36000" anchor="ctr">
                    <a:lnT w="12700" cap="flat" cmpd="sng" algn="ctr">
                      <a:solidFill>
                        <a:schemeClr val="tx1"/>
                      </a:solidFill>
                      <a:prstDash val="solid"/>
                      <a:round/>
                      <a:headEnd type="none" w="med" len="med"/>
                      <a:tailEnd type="none" w="med" len="med"/>
                    </a:lnT>
                    <a:solidFill>
                      <a:srgbClr val="143C64"/>
                    </a:solidFill>
                  </a:tcPr>
                </a:tc>
                <a:tc>
                  <a:txBody>
                    <a:bodyPr/>
                    <a:lstStyle/>
                    <a:p>
                      <a:pPr algn="ctr"/>
                      <a:r>
                        <a:rPr lang="zh-CN" altLang="en-US" sz="1600" dirty="0" smtClean="0">
                          <a:latin typeface="微软雅黑" panose="020B0503020204020204" pitchFamily="34" charset="-122"/>
                          <a:ea typeface="微软雅黑" panose="020B0503020204020204" pitchFamily="34" charset="-122"/>
                        </a:rPr>
                        <a:t>买卖方向</a:t>
                      </a:r>
                      <a:endParaRPr lang="zh-CN" altLang="en-US" sz="1600" dirty="0">
                        <a:latin typeface="微软雅黑" panose="020B0503020204020204" pitchFamily="34" charset="-122"/>
                        <a:ea typeface="微软雅黑" panose="020B0503020204020204" pitchFamily="34" charset="-122"/>
                      </a:endParaRPr>
                    </a:p>
                  </a:txBody>
                  <a:tcPr marL="36000" marR="36000" anchor="ctr">
                    <a:lnT w="12700" cap="flat" cmpd="sng" algn="ctr">
                      <a:solidFill>
                        <a:schemeClr val="tx1"/>
                      </a:solidFill>
                      <a:prstDash val="solid"/>
                      <a:round/>
                      <a:headEnd type="none" w="med" len="med"/>
                      <a:tailEnd type="none" w="med" len="med"/>
                    </a:lnT>
                    <a:solidFill>
                      <a:srgbClr val="143C64"/>
                    </a:solidFill>
                  </a:tcPr>
                </a:tc>
                <a:tc>
                  <a:txBody>
                    <a:bodyPr/>
                    <a:lstStyle/>
                    <a:p>
                      <a:pPr algn="ctr"/>
                      <a:r>
                        <a:rPr lang="zh-CN" altLang="en-US" sz="1600" dirty="0" smtClean="0">
                          <a:latin typeface="微软雅黑" panose="020B0503020204020204" pitchFamily="34" charset="-122"/>
                          <a:ea typeface="微软雅黑" panose="020B0503020204020204" pitchFamily="34" charset="-122"/>
                        </a:rPr>
                        <a:t>成交价</a:t>
                      </a:r>
                      <a:endParaRPr lang="zh-CN" altLang="en-US" sz="1600" dirty="0">
                        <a:latin typeface="微软雅黑" panose="020B0503020204020204" pitchFamily="34" charset="-122"/>
                        <a:ea typeface="微软雅黑" panose="020B0503020204020204" pitchFamily="34" charset="-122"/>
                      </a:endParaRPr>
                    </a:p>
                  </a:txBody>
                  <a:tcPr marL="36000" marR="36000" anchor="ctr">
                    <a:lnT w="12700" cap="flat" cmpd="sng" algn="ctr">
                      <a:solidFill>
                        <a:schemeClr val="tx1"/>
                      </a:solidFill>
                      <a:prstDash val="solid"/>
                      <a:round/>
                      <a:headEnd type="none" w="med" len="med"/>
                      <a:tailEnd type="none" w="med" len="med"/>
                    </a:lnT>
                    <a:solidFill>
                      <a:srgbClr val="143C64"/>
                    </a:solidFill>
                  </a:tcPr>
                </a:tc>
                <a:tc>
                  <a:txBody>
                    <a:bodyPr/>
                    <a:lstStyle/>
                    <a:p>
                      <a:pPr algn="ctr"/>
                      <a:r>
                        <a:rPr lang="zh-CN" altLang="en-US" sz="1600" dirty="0" smtClean="0">
                          <a:latin typeface="微软雅黑" panose="020B0503020204020204" pitchFamily="34" charset="-122"/>
                          <a:ea typeface="微软雅黑" panose="020B0503020204020204" pitchFamily="34" charset="-122"/>
                        </a:rPr>
                        <a:t>保证金率</a:t>
                      </a:r>
                      <a:endParaRPr lang="zh-CN" altLang="en-US" sz="1600" dirty="0">
                        <a:latin typeface="微软雅黑" panose="020B0503020204020204" pitchFamily="34" charset="-122"/>
                        <a:ea typeface="微软雅黑" panose="020B0503020204020204" pitchFamily="34" charset="-122"/>
                      </a:endParaRPr>
                    </a:p>
                  </a:txBody>
                  <a:tcPr marL="36000" marR="36000" anchor="ctr">
                    <a:lnT w="12700" cap="flat" cmpd="sng" algn="ctr">
                      <a:solidFill>
                        <a:schemeClr val="tx1"/>
                      </a:solidFill>
                      <a:prstDash val="solid"/>
                      <a:round/>
                      <a:headEnd type="none" w="med" len="med"/>
                      <a:tailEnd type="none" w="med" len="med"/>
                    </a:lnT>
                    <a:solidFill>
                      <a:srgbClr val="143C64"/>
                    </a:solidFill>
                  </a:tcPr>
                </a:tc>
                <a:tc>
                  <a:txBody>
                    <a:bodyPr/>
                    <a:lstStyle/>
                    <a:p>
                      <a:pPr algn="ctr"/>
                      <a:r>
                        <a:rPr lang="zh-CN" altLang="en-US" sz="1600" dirty="0" smtClean="0">
                          <a:latin typeface="微软雅黑" panose="020B0503020204020204" pitchFamily="34" charset="-122"/>
                          <a:ea typeface="微软雅黑" panose="020B0503020204020204" pitchFamily="34" charset="-122"/>
                        </a:rPr>
                        <a:t>保证金</a:t>
                      </a:r>
                      <a:endParaRPr lang="zh-CN" altLang="en-US" sz="1600" dirty="0">
                        <a:latin typeface="微软雅黑" panose="020B0503020204020204" pitchFamily="34" charset="-122"/>
                        <a:ea typeface="微软雅黑" panose="020B0503020204020204" pitchFamily="34" charset="-122"/>
                      </a:endParaRPr>
                    </a:p>
                  </a:txBody>
                  <a:tcPr marL="36000" marR="3600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143C64"/>
                    </a:solidFill>
                  </a:tcPr>
                </a:tc>
              </a:tr>
              <a:tr h="370840">
                <a:tc>
                  <a:txBody>
                    <a:bodyPr/>
                    <a:lstStyle/>
                    <a:p>
                      <a:pPr algn="ctr"/>
                      <a:r>
                        <a:rPr lang="en-US" altLang="zh-CN" sz="1600" dirty="0" smtClean="0">
                          <a:solidFill>
                            <a:srgbClr val="143C64"/>
                          </a:solidFill>
                          <a:latin typeface="微软雅黑" panose="020B0503020204020204" pitchFamily="34" charset="-122"/>
                          <a:ea typeface="微软雅黑" panose="020B0503020204020204" pitchFamily="34" charset="-122"/>
                        </a:rPr>
                        <a:t>CU1401</a:t>
                      </a:r>
                      <a:endParaRPr lang="zh-CN" altLang="en-US" sz="1600" dirty="0">
                        <a:solidFill>
                          <a:srgbClr val="143C64"/>
                        </a:solidFill>
                        <a:latin typeface="微软雅黑" panose="020B0503020204020204" pitchFamily="34" charset="-122"/>
                        <a:ea typeface="微软雅黑" panose="020B0503020204020204" pitchFamily="34" charset="-122"/>
                      </a:endParaRPr>
                    </a:p>
                  </a:txBody>
                  <a:tcPr marL="36000" marR="36000">
                    <a:lnL w="12700" cap="flat" cmpd="sng" algn="ctr">
                      <a:solidFill>
                        <a:schemeClr val="tx1"/>
                      </a:solidFill>
                      <a:prstDash val="solid"/>
                      <a:round/>
                      <a:headEnd type="none" w="med" len="med"/>
                      <a:tailEnd type="none" w="med" len="med"/>
                    </a:lnL>
                    <a:solidFill>
                      <a:srgbClr val="C8D7DB"/>
                    </a:solidFill>
                  </a:tcPr>
                </a:tc>
                <a:tc>
                  <a:txBody>
                    <a:bodyPr/>
                    <a:lstStyle/>
                    <a:p>
                      <a:pPr algn="ctr"/>
                      <a:r>
                        <a:rPr lang="en-US" altLang="zh-CN" sz="1600" dirty="0" smtClean="0">
                          <a:solidFill>
                            <a:srgbClr val="143C64"/>
                          </a:solidFill>
                          <a:latin typeface="微软雅黑" panose="020B0503020204020204" pitchFamily="34" charset="-122"/>
                          <a:ea typeface="微软雅黑" panose="020B0503020204020204" pitchFamily="34" charset="-122"/>
                        </a:rPr>
                        <a:t>10</a:t>
                      </a:r>
                      <a:endParaRPr lang="zh-CN" altLang="en-US" sz="1600" dirty="0">
                        <a:solidFill>
                          <a:srgbClr val="143C64"/>
                        </a:solidFill>
                        <a:latin typeface="微软雅黑" panose="020B0503020204020204" pitchFamily="34" charset="-122"/>
                        <a:ea typeface="微软雅黑" panose="020B0503020204020204" pitchFamily="34" charset="-122"/>
                      </a:endParaRPr>
                    </a:p>
                  </a:txBody>
                  <a:tcPr marL="36000" marR="36000">
                    <a:solidFill>
                      <a:srgbClr val="C8D7DB"/>
                    </a:solidFill>
                  </a:tcPr>
                </a:tc>
                <a:tc>
                  <a:txBody>
                    <a:bodyPr/>
                    <a:lstStyle/>
                    <a:p>
                      <a:pPr algn="ctr"/>
                      <a:r>
                        <a:rPr lang="zh-CN" altLang="en-US" sz="1600" dirty="0" smtClean="0">
                          <a:solidFill>
                            <a:srgbClr val="143C64"/>
                          </a:solidFill>
                          <a:latin typeface="微软雅黑" panose="020B0503020204020204" pitchFamily="34" charset="-122"/>
                          <a:ea typeface="微软雅黑" panose="020B0503020204020204" pitchFamily="34" charset="-122"/>
                        </a:rPr>
                        <a:t>买</a:t>
                      </a:r>
                      <a:endParaRPr lang="zh-CN" altLang="en-US" sz="1600" dirty="0">
                        <a:solidFill>
                          <a:srgbClr val="143C64"/>
                        </a:solidFill>
                        <a:latin typeface="微软雅黑" panose="020B0503020204020204" pitchFamily="34" charset="-122"/>
                        <a:ea typeface="微软雅黑" panose="020B0503020204020204" pitchFamily="34" charset="-122"/>
                      </a:endParaRPr>
                    </a:p>
                  </a:txBody>
                  <a:tcPr marL="36000" marR="36000">
                    <a:solidFill>
                      <a:srgbClr val="C8D7DB"/>
                    </a:solidFill>
                  </a:tcPr>
                </a:tc>
                <a:tc>
                  <a:txBody>
                    <a:bodyPr/>
                    <a:lstStyle/>
                    <a:p>
                      <a:pPr algn="ctr"/>
                      <a:r>
                        <a:rPr lang="en-US" altLang="zh-CN" sz="1600" dirty="0" smtClean="0">
                          <a:solidFill>
                            <a:srgbClr val="143C64"/>
                          </a:solidFill>
                          <a:latin typeface="微软雅黑" panose="020B0503020204020204" pitchFamily="34" charset="-122"/>
                          <a:ea typeface="微软雅黑" panose="020B0503020204020204" pitchFamily="34" charset="-122"/>
                        </a:rPr>
                        <a:t>51680</a:t>
                      </a:r>
                      <a:endParaRPr lang="zh-CN" altLang="en-US" sz="1600" dirty="0">
                        <a:solidFill>
                          <a:srgbClr val="143C64"/>
                        </a:solidFill>
                        <a:latin typeface="微软雅黑" panose="020B0503020204020204" pitchFamily="34" charset="-122"/>
                        <a:ea typeface="微软雅黑" panose="020B0503020204020204" pitchFamily="34" charset="-122"/>
                      </a:endParaRPr>
                    </a:p>
                  </a:txBody>
                  <a:tcPr marL="36000" marR="36000">
                    <a:solidFill>
                      <a:srgbClr val="C8D7DB"/>
                    </a:solidFill>
                  </a:tcPr>
                </a:tc>
                <a:tc>
                  <a:txBody>
                    <a:bodyPr/>
                    <a:lstStyle/>
                    <a:p>
                      <a:pPr algn="ctr"/>
                      <a:r>
                        <a:rPr lang="en-US" altLang="zh-CN" sz="1600" dirty="0" smtClean="0">
                          <a:solidFill>
                            <a:srgbClr val="143C64"/>
                          </a:solidFill>
                          <a:latin typeface="微软雅黑" panose="020B0503020204020204" pitchFamily="34" charset="-122"/>
                          <a:ea typeface="微软雅黑" panose="020B0503020204020204" pitchFamily="34" charset="-122"/>
                        </a:rPr>
                        <a:t>7%</a:t>
                      </a:r>
                      <a:endParaRPr lang="zh-CN" altLang="en-US" sz="1600" dirty="0">
                        <a:solidFill>
                          <a:srgbClr val="143C64"/>
                        </a:solidFill>
                        <a:latin typeface="微软雅黑" panose="020B0503020204020204" pitchFamily="34" charset="-122"/>
                        <a:ea typeface="微软雅黑" panose="020B0503020204020204" pitchFamily="34" charset="-122"/>
                      </a:endParaRPr>
                    </a:p>
                  </a:txBody>
                  <a:tcPr marL="36000" marR="36000">
                    <a:solidFill>
                      <a:srgbClr val="C8D7DB"/>
                    </a:solidFill>
                  </a:tcPr>
                </a:tc>
                <a:tc>
                  <a:txBody>
                    <a:bodyPr/>
                    <a:lstStyle/>
                    <a:p>
                      <a:pPr algn="l"/>
                      <a:r>
                        <a:rPr lang="en-US" altLang="zh-CN" sz="1600" dirty="0" smtClean="0">
                          <a:solidFill>
                            <a:srgbClr val="143C64"/>
                          </a:solidFill>
                          <a:latin typeface="微软雅黑" panose="020B0503020204020204" pitchFamily="34" charset="-122"/>
                          <a:ea typeface="微软雅黑" panose="020B0503020204020204" pitchFamily="34" charset="-122"/>
                        </a:rPr>
                        <a:t>7%</a:t>
                      </a:r>
                      <a:r>
                        <a:rPr lang="zh-CN" altLang="en-US" sz="1600" dirty="0" smtClean="0">
                          <a:solidFill>
                            <a:srgbClr val="143C64"/>
                          </a:solidFill>
                          <a:latin typeface="微软雅黑" panose="020B0503020204020204" pitchFamily="34" charset="-122"/>
                          <a:ea typeface="微软雅黑" panose="020B0503020204020204" pitchFamily="34" charset="-122"/>
                        </a:rPr>
                        <a:t>*</a:t>
                      </a:r>
                      <a:r>
                        <a:rPr lang="en-US" altLang="zh-CN" sz="1600" dirty="0" smtClean="0">
                          <a:solidFill>
                            <a:srgbClr val="143C64"/>
                          </a:solidFill>
                          <a:latin typeface="微软雅黑" panose="020B0503020204020204" pitchFamily="34" charset="-122"/>
                          <a:ea typeface="微软雅黑" panose="020B0503020204020204" pitchFamily="34" charset="-122"/>
                        </a:rPr>
                        <a:t>5</a:t>
                      </a:r>
                      <a:r>
                        <a:rPr lang="zh-CN" altLang="en-US" sz="1600" dirty="0" smtClean="0">
                          <a:solidFill>
                            <a:srgbClr val="143C64"/>
                          </a:solidFill>
                          <a:latin typeface="微软雅黑" panose="020B0503020204020204" pitchFamily="34" charset="-122"/>
                          <a:ea typeface="微软雅黑" panose="020B0503020204020204" pitchFamily="34" charset="-122"/>
                        </a:rPr>
                        <a:t>*</a:t>
                      </a:r>
                      <a:r>
                        <a:rPr lang="en-US" altLang="zh-CN" sz="1600" dirty="0" smtClean="0">
                          <a:solidFill>
                            <a:srgbClr val="143C64"/>
                          </a:solidFill>
                          <a:latin typeface="微软雅黑" panose="020B0503020204020204" pitchFamily="34" charset="-122"/>
                          <a:ea typeface="微软雅黑" panose="020B0503020204020204" pitchFamily="34" charset="-122"/>
                        </a:rPr>
                        <a:t>10</a:t>
                      </a:r>
                      <a:r>
                        <a:rPr lang="zh-CN" altLang="en-US" sz="1600" dirty="0" smtClean="0">
                          <a:solidFill>
                            <a:srgbClr val="143C64"/>
                          </a:solidFill>
                          <a:latin typeface="微软雅黑" panose="020B0503020204020204" pitchFamily="34" charset="-122"/>
                          <a:ea typeface="微软雅黑" panose="020B0503020204020204" pitchFamily="34" charset="-122"/>
                        </a:rPr>
                        <a:t>*</a:t>
                      </a:r>
                      <a:r>
                        <a:rPr lang="en-US" altLang="zh-CN" sz="1600" dirty="0" smtClean="0">
                          <a:solidFill>
                            <a:srgbClr val="143C64"/>
                          </a:solidFill>
                          <a:latin typeface="微软雅黑" panose="020B0503020204020204" pitchFamily="34" charset="-122"/>
                          <a:ea typeface="微软雅黑" panose="020B0503020204020204" pitchFamily="34" charset="-122"/>
                        </a:rPr>
                        <a:t>51680=</a:t>
                      </a:r>
                      <a:r>
                        <a:rPr lang="zh-CN" altLang="en-US" sz="1600" dirty="0" smtClean="0">
                          <a:solidFill>
                            <a:srgbClr val="D2A000"/>
                          </a:solidFill>
                          <a:latin typeface="微软雅黑" panose="020B0503020204020204" pitchFamily="34" charset="-122"/>
                          <a:ea typeface="微软雅黑" panose="020B0503020204020204" pitchFamily="34" charset="-122"/>
                        </a:rPr>
                        <a:t>￥</a:t>
                      </a:r>
                      <a:r>
                        <a:rPr lang="en-US" altLang="zh-CN" sz="1600" dirty="0" smtClean="0">
                          <a:solidFill>
                            <a:srgbClr val="D2A000"/>
                          </a:solidFill>
                          <a:latin typeface="微软雅黑" panose="020B0503020204020204" pitchFamily="34" charset="-122"/>
                          <a:ea typeface="微软雅黑" panose="020B0503020204020204" pitchFamily="34" charset="-122"/>
                        </a:rPr>
                        <a:t>180880</a:t>
                      </a:r>
                      <a:endParaRPr lang="zh-CN" altLang="en-US" sz="1600" dirty="0">
                        <a:solidFill>
                          <a:srgbClr val="D2A000"/>
                        </a:solidFill>
                        <a:latin typeface="微软雅黑" panose="020B0503020204020204" pitchFamily="34" charset="-122"/>
                        <a:ea typeface="微软雅黑" panose="020B0503020204020204" pitchFamily="34" charset="-122"/>
                      </a:endParaRPr>
                    </a:p>
                  </a:txBody>
                  <a:tcPr marL="36000" marR="36000">
                    <a:lnR w="12700" cap="flat" cmpd="sng" algn="ctr">
                      <a:solidFill>
                        <a:schemeClr val="tx1"/>
                      </a:solidFill>
                      <a:prstDash val="solid"/>
                      <a:round/>
                      <a:headEnd type="none" w="med" len="med"/>
                      <a:tailEnd type="none" w="med" len="med"/>
                    </a:lnR>
                    <a:solidFill>
                      <a:srgbClr val="C8D7DB"/>
                    </a:solidFill>
                  </a:tcPr>
                </a:tc>
              </a:tr>
              <a:tr h="370840">
                <a:tc>
                  <a:txBody>
                    <a:bodyPr/>
                    <a:lstStyle/>
                    <a:p>
                      <a:pPr algn="ctr"/>
                      <a:r>
                        <a:rPr lang="en-US" altLang="zh-CN" sz="1600" dirty="0" smtClean="0">
                          <a:solidFill>
                            <a:srgbClr val="143C64"/>
                          </a:solidFill>
                          <a:latin typeface="微软雅黑" panose="020B0503020204020204" pitchFamily="34" charset="-122"/>
                          <a:ea typeface="微软雅黑" panose="020B0503020204020204" pitchFamily="34" charset="-122"/>
                        </a:rPr>
                        <a:t>CU1402</a:t>
                      </a:r>
                      <a:endParaRPr lang="zh-CN" altLang="en-US" sz="1600" dirty="0">
                        <a:solidFill>
                          <a:srgbClr val="143C64"/>
                        </a:solidFill>
                        <a:latin typeface="微软雅黑" panose="020B0503020204020204" pitchFamily="34" charset="-122"/>
                        <a:ea typeface="微软雅黑" panose="020B0503020204020204" pitchFamily="34" charset="-122"/>
                      </a:endParaRPr>
                    </a:p>
                  </a:txBody>
                  <a:tcPr marL="36000" marR="3600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altLang="zh-CN" sz="1600" dirty="0" smtClean="0">
                          <a:solidFill>
                            <a:srgbClr val="143C64"/>
                          </a:solidFill>
                          <a:latin typeface="微软雅黑" panose="020B0503020204020204" pitchFamily="34" charset="-122"/>
                          <a:ea typeface="微软雅黑" panose="020B0503020204020204" pitchFamily="34" charset="-122"/>
                        </a:rPr>
                        <a:t>5</a:t>
                      </a:r>
                      <a:endParaRPr lang="zh-CN" altLang="en-US" sz="1600" dirty="0">
                        <a:solidFill>
                          <a:srgbClr val="143C64"/>
                        </a:solidFill>
                        <a:latin typeface="微软雅黑" panose="020B0503020204020204" pitchFamily="34" charset="-122"/>
                        <a:ea typeface="微软雅黑" panose="020B0503020204020204" pitchFamily="34" charset="-122"/>
                      </a:endParaRPr>
                    </a:p>
                  </a:txBody>
                  <a:tcPr marL="36000" marR="36000">
                    <a:lnB w="12700" cap="flat" cmpd="sng" algn="ctr">
                      <a:solidFill>
                        <a:schemeClr val="tx1"/>
                      </a:solidFill>
                      <a:prstDash val="solid"/>
                      <a:round/>
                      <a:headEnd type="none" w="med" len="med"/>
                      <a:tailEnd type="none" w="med" len="med"/>
                    </a:lnB>
                  </a:tcPr>
                </a:tc>
                <a:tc>
                  <a:txBody>
                    <a:bodyPr/>
                    <a:lstStyle/>
                    <a:p>
                      <a:pPr algn="ctr"/>
                      <a:r>
                        <a:rPr lang="zh-CN" altLang="en-US" sz="1600" dirty="0" smtClean="0">
                          <a:solidFill>
                            <a:srgbClr val="143C64"/>
                          </a:solidFill>
                          <a:latin typeface="微软雅黑" panose="020B0503020204020204" pitchFamily="34" charset="-122"/>
                          <a:ea typeface="微软雅黑" panose="020B0503020204020204" pitchFamily="34" charset="-122"/>
                        </a:rPr>
                        <a:t>卖</a:t>
                      </a:r>
                      <a:endParaRPr lang="zh-CN" altLang="en-US" sz="1600" dirty="0">
                        <a:solidFill>
                          <a:srgbClr val="143C64"/>
                        </a:solidFill>
                        <a:latin typeface="微软雅黑" panose="020B0503020204020204" pitchFamily="34" charset="-122"/>
                        <a:ea typeface="微软雅黑" panose="020B0503020204020204" pitchFamily="34" charset="-122"/>
                      </a:endParaRPr>
                    </a:p>
                  </a:txBody>
                  <a:tcPr marL="36000" marR="36000">
                    <a:lnB w="12700" cap="flat" cmpd="sng" algn="ctr">
                      <a:solidFill>
                        <a:schemeClr val="tx1"/>
                      </a:solidFill>
                      <a:prstDash val="solid"/>
                      <a:round/>
                      <a:headEnd type="none" w="med" len="med"/>
                      <a:tailEnd type="none" w="med" len="med"/>
                    </a:lnB>
                  </a:tcPr>
                </a:tc>
                <a:tc>
                  <a:txBody>
                    <a:bodyPr/>
                    <a:lstStyle/>
                    <a:p>
                      <a:pPr algn="ctr"/>
                      <a:r>
                        <a:rPr lang="en-US" altLang="zh-CN" sz="1600" dirty="0" smtClean="0">
                          <a:solidFill>
                            <a:srgbClr val="143C64"/>
                          </a:solidFill>
                          <a:latin typeface="微软雅黑" panose="020B0503020204020204" pitchFamily="34" charset="-122"/>
                          <a:ea typeface="微软雅黑" panose="020B0503020204020204" pitchFamily="34" charset="-122"/>
                        </a:rPr>
                        <a:t>51640</a:t>
                      </a:r>
                      <a:endParaRPr lang="zh-CN" altLang="en-US" sz="1600" dirty="0">
                        <a:solidFill>
                          <a:srgbClr val="143C64"/>
                        </a:solidFill>
                        <a:latin typeface="微软雅黑" panose="020B0503020204020204" pitchFamily="34" charset="-122"/>
                        <a:ea typeface="微软雅黑" panose="020B0503020204020204" pitchFamily="34" charset="-122"/>
                      </a:endParaRPr>
                    </a:p>
                  </a:txBody>
                  <a:tcPr marL="36000" marR="36000">
                    <a:lnB w="12700" cap="flat" cmpd="sng" algn="ctr">
                      <a:solidFill>
                        <a:schemeClr val="tx1"/>
                      </a:solidFill>
                      <a:prstDash val="solid"/>
                      <a:round/>
                      <a:headEnd type="none" w="med" len="med"/>
                      <a:tailEnd type="none" w="med" len="med"/>
                    </a:lnB>
                  </a:tcPr>
                </a:tc>
                <a:tc>
                  <a:txBody>
                    <a:bodyPr/>
                    <a:lstStyle/>
                    <a:p>
                      <a:pPr algn="ctr"/>
                      <a:r>
                        <a:rPr lang="en-US" altLang="zh-CN" sz="1600" dirty="0" smtClean="0">
                          <a:solidFill>
                            <a:srgbClr val="143C64"/>
                          </a:solidFill>
                          <a:latin typeface="微软雅黑" panose="020B0503020204020204" pitchFamily="34" charset="-122"/>
                          <a:ea typeface="微软雅黑" panose="020B0503020204020204" pitchFamily="34" charset="-122"/>
                        </a:rPr>
                        <a:t>7%</a:t>
                      </a:r>
                      <a:endParaRPr lang="zh-CN" altLang="en-US" sz="1600" dirty="0">
                        <a:solidFill>
                          <a:srgbClr val="143C64"/>
                        </a:solidFill>
                        <a:latin typeface="微软雅黑" panose="020B0503020204020204" pitchFamily="34" charset="-122"/>
                        <a:ea typeface="微软雅黑" panose="020B0503020204020204" pitchFamily="34" charset="-122"/>
                      </a:endParaRPr>
                    </a:p>
                  </a:txBody>
                  <a:tcPr marL="36000" marR="36000">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600" dirty="0" smtClean="0">
                          <a:solidFill>
                            <a:srgbClr val="143C64"/>
                          </a:solidFill>
                          <a:latin typeface="微软雅黑" panose="020B0503020204020204" pitchFamily="34" charset="-122"/>
                          <a:ea typeface="微软雅黑" panose="020B0503020204020204" pitchFamily="34" charset="-122"/>
                        </a:rPr>
                        <a:t>7%</a:t>
                      </a:r>
                      <a:r>
                        <a:rPr lang="zh-CN" altLang="en-US" sz="1600" dirty="0" smtClean="0">
                          <a:solidFill>
                            <a:srgbClr val="143C64"/>
                          </a:solidFill>
                          <a:latin typeface="微软雅黑" panose="020B0503020204020204" pitchFamily="34" charset="-122"/>
                          <a:ea typeface="微软雅黑" panose="020B0503020204020204" pitchFamily="34" charset="-122"/>
                        </a:rPr>
                        <a:t>*</a:t>
                      </a:r>
                      <a:r>
                        <a:rPr lang="en-US" altLang="zh-CN" sz="1600" dirty="0" smtClean="0">
                          <a:solidFill>
                            <a:srgbClr val="143C64"/>
                          </a:solidFill>
                          <a:latin typeface="微软雅黑" panose="020B0503020204020204" pitchFamily="34" charset="-122"/>
                          <a:ea typeface="微软雅黑" panose="020B0503020204020204" pitchFamily="34" charset="-122"/>
                        </a:rPr>
                        <a:t>5</a:t>
                      </a:r>
                      <a:r>
                        <a:rPr lang="zh-CN" altLang="en-US" sz="1600" dirty="0" smtClean="0">
                          <a:solidFill>
                            <a:srgbClr val="143C64"/>
                          </a:solidFill>
                          <a:latin typeface="微软雅黑" panose="020B0503020204020204" pitchFamily="34" charset="-122"/>
                          <a:ea typeface="微软雅黑" panose="020B0503020204020204" pitchFamily="34" charset="-122"/>
                        </a:rPr>
                        <a:t>*  </a:t>
                      </a:r>
                      <a:r>
                        <a:rPr lang="en-US" altLang="zh-CN" sz="1600" dirty="0" smtClean="0">
                          <a:solidFill>
                            <a:srgbClr val="143C64"/>
                          </a:solidFill>
                          <a:latin typeface="微软雅黑" panose="020B0503020204020204" pitchFamily="34" charset="-122"/>
                          <a:ea typeface="微软雅黑" panose="020B0503020204020204" pitchFamily="34" charset="-122"/>
                        </a:rPr>
                        <a:t>5</a:t>
                      </a:r>
                      <a:r>
                        <a:rPr lang="zh-CN" altLang="en-US" sz="1600" dirty="0" smtClean="0">
                          <a:solidFill>
                            <a:srgbClr val="143C64"/>
                          </a:solidFill>
                          <a:latin typeface="微软雅黑" panose="020B0503020204020204" pitchFamily="34" charset="-122"/>
                          <a:ea typeface="微软雅黑" panose="020B0503020204020204" pitchFamily="34" charset="-122"/>
                        </a:rPr>
                        <a:t>*</a:t>
                      </a:r>
                      <a:r>
                        <a:rPr lang="en-US" altLang="zh-CN" sz="1600" dirty="0" smtClean="0">
                          <a:solidFill>
                            <a:srgbClr val="143C64"/>
                          </a:solidFill>
                          <a:latin typeface="微软雅黑" panose="020B0503020204020204" pitchFamily="34" charset="-122"/>
                          <a:ea typeface="微软雅黑" panose="020B0503020204020204" pitchFamily="34" charset="-122"/>
                        </a:rPr>
                        <a:t>51640=</a:t>
                      </a:r>
                      <a:r>
                        <a:rPr lang="zh-CN" altLang="en-US" sz="1600" dirty="0" smtClean="0">
                          <a:solidFill>
                            <a:srgbClr val="D2A000"/>
                          </a:solidFill>
                          <a:latin typeface="微软雅黑" panose="020B0503020204020204" pitchFamily="34" charset="-122"/>
                          <a:ea typeface="微软雅黑" panose="020B0503020204020204" pitchFamily="34" charset="-122"/>
                        </a:rPr>
                        <a:t>￥</a:t>
                      </a:r>
                      <a:r>
                        <a:rPr lang="en-US" altLang="zh-CN" sz="1600" dirty="0" smtClean="0">
                          <a:solidFill>
                            <a:srgbClr val="D2A000"/>
                          </a:solidFill>
                          <a:latin typeface="微软雅黑" panose="020B0503020204020204" pitchFamily="34" charset="-122"/>
                          <a:ea typeface="微软雅黑" panose="020B0503020204020204" pitchFamily="34" charset="-122"/>
                        </a:rPr>
                        <a:t>90370</a:t>
                      </a:r>
                      <a:endParaRPr lang="zh-CN" altLang="en-US" sz="1600" dirty="0">
                        <a:solidFill>
                          <a:srgbClr val="D2A000"/>
                        </a:solidFill>
                        <a:latin typeface="微软雅黑" panose="020B0503020204020204" pitchFamily="34" charset="-122"/>
                        <a:ea typeface="微软雅黑" panose="020B0503020204020204" pitchFamily="34" charset="-122"/>
                      </a:endParaRPr>
                    </a:p>
                  </a:txBody>
                  <a:tcPr marL="36000" marR="3600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5" name="灯片编号占位符 4"/>
          <p:cNvSpPr>
            <a:spLocks noGrp="1"/>
          </p:cNvSpPr>
          <p:nvPr>
            <p:ph type="sldNum" sz="quarter" idx="18"/>
          </p:nvPr>
        </p:nvSpPr>
        <p:spPr/>
        <p:txBody>
          <a:bodyPr/>
          <a:lstStyle/>
          <a:p>
            <a:pPr>
              <a:defRPr/>
            </a:pPr>
            <a:fld id="{88F21B6A-E464-4A69-99A8-67043E6EAE52}" type="slidenum">
              <a:rPr lang="en-US" smtClean="0"/>
              <a:pPr>
                <a:defRPr/>
              </a:pPr>
              <a:t>6</a:t>
            </a:fld>
            <a:endParaRPr lang="en-US" dirty="0"/>
          </a:p>
        </p:txBody>
      </p:sp>
      <p:sp>
        <p:nvSpPr>
          <p:cNvPr id="12" name="内容占位符 5"/>
          <p:cNvSpPr txBox="1">
            <a:spLocks/>
          </p:cNvSpPr>
          <p:nvPr/>
        </p:nvSpPr>
        <p:spPr bwMode="auto">
          <a:xfrm>
            <a:off x="457200" y="3124200"/>
            <a:ext cx="8229600" cy="549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fontAlgn="base">
              <a:spcBef>
                <a:spcPct val="20000"/>
              </a:spcBef>
              <a:spcAft>
                <a:spcPct val="0"/>
              </a:spcAft>
              <a:buFont typeface="Arial" charset="0"/>
              <a:buChar char="•"/>
              <a:defRPr sz="2800" kern="1200">
                <a:solidFill>
                  <a:srgbClr val="143C64"/>
                </a:solidFill>
                <a:latin typeface="微软雅黑" panose="020B0503020204020204" pitchFamily="34" charset="-122"/>
                <a:ea typeface="微软雅黑" panose="020B0503020204020204" pitchFamily="34" charset="-122"/>
                <a:cs typeface="+mn-cs"/>
              </a:defRPr>
            </a:lvl1pPr>
            <a:lvl2pPr marL="742950" indent="-285750" algn="l" rtl="0" fontAlgn="base">
              <a:spcBef>
                <a:spcPct val="20000"/>
              </a:spcBef>
              <a:spcAft>
                <a:spcPct val="0"/>
              </a:spcAft>
              <a:buFont typeface="Arial" charset="0"/>
              <a:buChar char="–"/>
              <a:defRPr sz="2400" kern="1200">
                <a:solidFill>
                  <a:srgbClr val="143C64"/>
                </a:solidFill>
                <a:latin typeface="微软雅黑" panose="020B0503020204020204" pitchFamily="34" charset="-122"/>
                <a:ea typeface="微软雅黑" panose="020B0503020204020204" pitchFamily="34" charset="-122"/>
                <a:cs typeface="+mn-cs"/>
              </a:defRPr>
            </a:lvl2pPr>
            <a:lvl3pPr marL="1143000" indent="-228600" algn="l" rtl="0" fontAlgn="base">
              <a:spcBef>
                <a:spcPct val="20000"/>
              </a:spcBef>
              <a:spcAft>
                <a:spcPct val="0"/>
              </a:spcAft>
              <a:buFont typeface="Arial" charset="0"/>
              <a:buChar char="•"/>
              <a:defRPr sz="2000" kern="1200">
                <a:solidFill>
                  <a:srgbClr val="143C64"/>
                </a:solidFill>
                <a:latin typeface="微软雅黑" panose="020B0503020204020204" pitchFamily="34" charset="-122"/>
                <a:ea typeface="微软雅黑" panose="020B0503020204020204" pitchFamily="34" charset="-122"/>
                <a:cs typeface="+mn-cs"/>
              </a:defRPr>
            </a:lvl3pPr>
            <a:lvl4pPr marL="1600200" indent="-228600" algn="l" rtl="0" fontAlgn="base">
              <a:spcBef>
                <a:spcPct val="20000"/>
              </a:spcBef>
              <a:spcAft>
                <a:spcPct val="0"/>
              </a:spcAft>
              <a:buFont typeface="Arial" charset="0"/>
              <a:buChar char="–"/>
              <a:defRPr sz="1800" kern="1200">
                <a:solidFill>
                  <a:srgbClr val="143C64"/>
                </a:solidFill>
                <a:latin typeface="微软雅黑" panose="020B0503020204020204" pitchFamily="34" charset="-122"/>
                <a:ea typeface="微软雅黑" panose="020B0503020204020204" pitchFamily="34" charset="-122"/>
                <a:cs typeface="+mn-cs"/>
              </a:defRPr>
            </a:lvl4pPr>
            <a:lvl5pPr marL="2057400" indent="-228600" algn="l" rtl="0" fontAlgn="base">
              <a:spcBef>
                <a:spcPct val="20000"/>
              </a:spcBef>
              <a:spcAft>
                <a:spcPct val="0"/>
              </a:spcAft>
              <a:buFont typeface="Arial" charset="0"/>
              <a:buChar char="»"/>
              <a:defRPr sz="1800" kern="1200">
                <a:solidFill>
                  <a:srgbClr val="143C64"/>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sz="2000" dirty="0" smtClean="0"/>
              <a:t>依据单向大边原则，交易所收取保证金</a:t>
            </a:r>
            <a:r>
              <a:rPr lang="zh-CN" altLang="en-US" sz="2000" dirty="0" smtClean="0">
                <a:solidFill>
                  <a:srgbClr val="D2A000"/>
                </a:solidFill>
              </a:rPr>
              <a:t>￥</a:t>
            </a:r>
            <a:r>
              <a:rPr lang="en-US" altLang="zh-CN" sz="2000" dirty="0" smtClean="0">
                <a:solidFill>
                  <a:srgbClr val="D2A000"/>
                </a:solidFill>
              </a:rPr>
              <a:t>180880</a:t>
            </a:r>
          </a:p>
        </p:txBody>
      </p:sp>
      <p:sp>
        <p:nvSpPr>
          <p:cNvPr id="13" name="内容占位符 5"/>
          <p:cNvSpPr txBox="1">
            <a:spLocks/>
          </p:cNvSpPr>
          <p:nvPr/>
        </p:nvSpPr>
        <p:spPr bwMode="auto">
          <a:xfrm>
            <a:off x="457200" y="3765550"/>
            <a:ext cx="8229600" cy="112712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fontAlgn="base">
              <a:spcBef>
                <a:spcPct val="20000"/>
              </a:spcBef>
              <a:spcAft>
                <a:spcPct val="0"/>
              </a:spcAft>
              <a:buFont typeface="Arial" charset="0"/>
              <a:buChar char="•"/>
              <a:defRPr sz="2800" kern="1200">
                <a:solidFill>
                  <a:srgbClr val="143C64"/>
                </a:solidFill>
                <a:latin typeface="微软雅黑" panose="020B0503020204020204" pitchFamily="34" charset="-122"/>
                <a:ea typeface="微软雅黑" panose="020B0503020204020204" pitchFamily="34" charset="-122"/>
                <a:cs typeface="+mn-cs"/>
              </a:defRPr>
            </a:lvl1pPr>
            <a:lvl2pPr marL="742950" indent="-285750" algn="l" rtl="0" fontAlgn="base">
              <a:spcBef>
                <a:spcPct val="20000"/>
              </a:spcBef>
              <a:spcAft>
                <a:spcPct val="0"/>
              </a:spcAft>
              <a:buFont typeface="Arial" charset="0"/>
              <a:buChar char="–"/>
              <a:defRPr sz="2400" kern="1200">
                <a:solidFill>
                  <a:srgbClr val="143C64"/>
                </a:solidFill>
                <a:latin typeface="微软雅黑" panose="020B0503020204020204" pitchFamily="34" charset="-122"/>
                <a:ea typeface="微软雅黑" panose="020B0503020204020204" pitchFamily="34" charset="-122"/>
                <a:cs typeface="+mn-cs"/>
              </a:defRPr>
            </a:lvl2pPr>
            <a:lvl3pPr marL="1143000" indent="-228600" algn="l" rtl="0" fontAlgn="base">
              <a:spcBef>
                <a:spcPct val="20000"/>
              </a:spcBef>
              <a:spcAft>
                <a:spcPct val="0"/>
              </a:spcAft>
              <a:buFont typeface="Arial" charset="0"/>
              <a:buChar char="•"/>
              <a:defRPr sz="2000" kern="1200">
                <a:solidFill>
                  <a:srgbClr val="143C64"/>
                </a:solidFill>
                <a:latin typeface="微软雅黑" panose="020B0503020204020204" pitchFamily="34" charset="-122"/>
                <a:ea typeface="微软雅黑" panose="020B0503020204020204" pitchFamily="34" charset="-122"/>
                <a:cs typeface="+mn-cs"/>
              </a:defRPr>
            </a:lvl3pPr>
            <a:lvl4pPr marL="1600200" indent="-228600" algn="l" rtl="0" fontAlgn="base">
              <a:spcBef>
                <a:spcPct val="20000"/>
              </a:spcBef>
              <a:spcAft>
                <a:spcPct val="0"/>
              </a:spcAft>
              <a:buFont typeface="Arial" charset="0"/>
              <a:buChar char="–"/>
              <a:defRPr sz="1800" kern="1200">
                <a:solidFill>
                  <a:srgbClr val="143C64"/>
                </a:solidFill>
                <a:latin typeface="微软雅黑" panose="020B0503020204020204" pitchFamily="34" charset="-122"/>
                <a:ea typeface="微软雅黑" panose="020B0503020204020204" pitchFamily="34" charset="-122"/>
                <a:cs typeface="+mn-cs"/>
              </a:defRPr>
            </a:lvl4pPr>
            <a:lvl5pPr marL="2057400" indent="-228600" algn="l" rtl="0" fontAlgn="base">
              <a:spcBef>
                <a:spcPct val="20000"/>
              </a:spcBef>
              <a:spcAft>
                <a:spcPct val="0"/>
              </a:spcAft>
              <a:buFont typeface="Arial" charset="0"/>
              <a:buChar char="»"/>
              <a:defRPr sz="1800" kern="1200">
                <a:solidFill>
                  <a:srgbClr val="143C64"/>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sz="2000" dirty="0" smtClean="0"/>
              <a:t>情况</a:t>
            </a:r>
            <a:r>
              <a:rPr lang="en-US" altLang="zh-CN" sz="2000" dirty="0" smtClean="0"/>
              <a:t>1</a:t>
            </a:r>
            <a:r>
              <a:rPr lang="zh-CN" altLang="en-US" sz="2000" dirty="0" smtClean="0"/>
              <a:t>：</a:t>
            </a:r>
            <a:r>
              <a:rPr lang="en-US" altLang="zh-CN" sz="2000" dirty="0" smtClean="0"/>
              <a:t>A</a:t>
            </a:r>
            <a:r>
              <a:rPr lang="zh-CN" altLang="en-US" sz="2000" dirty="0" smtClean="0"/>
              <a:t>客户新增卖持仓</a:t>
            </a:r>
            <a:r>
              <a:rPr lang="en-US" altLang="zh-CN" sz="2000" dirty="0" smtClean="0">
                <a:solidFill>
                  <a:srgbClr val="D2A000"/>
                </a:solidFill>
              </a:rPr>
              <a:t>5</a:t>
            </a:r>
            <a:r>
              <a:rPr lang="zh-CN" altLang="en-US" sz="2000" dirty="0" smtClean="0"/>
              <a:t>手</a:t>
            </a:r>
            <a:endParaRPr lang="en-US" altLang="zh-CN" sz="2000" dirty="0" smtClean="0"/>
          </a:p>
          <a:p>
            <a:pPr lvl="1"/>
            <a:r>
              <a:rPr lang="zh-CN" altLang="en-US" sz="1600" dirty="0" smtClean="0"/>
              <a:t>卖持仓保证金为</a:t>
            </a:r>
            <a:r>
              <a:rPr lang="en-US" altLang="zh-CN" sz="1600" dirty="0" smtClean="0"/>
              <a:t>7%*5*10*51640 = </a:t>
            </a:r>
            <a:r>
              <a:rPr lang="zh-CN" altLang="en-US" sz="1600" dirty="0" smtClean="0">
                <a:solidFill>
                  <a:srgbClr val="D2A000"/>
                </a:solidFill>
              </a:rPr>
              <a:t>￥</a:t>
            </a:r>
            <a:r>
              <a:rPr lang="en-US" altLang="zh-CN" sz="1600" dirty="0" smtClean="0">
                <a:solidFill>
                  <a:srgbClr val="D2A000"/>
                </a:solidFill>
              </a:rPr>
              <a:t>180740</a:t>
            </a:r>
            <a:r>
              <a:rPr lang="en-US" altLang="zh-CN" sz="1600" dirty="0" smtClean="0"/>
              <a:t> &lt;</a:t>
            </a:r>
            <a:r>
              <a:rPr lang="zh-CN" altLang="en-US" sz="1600" dirty="0" smtClean="0"/>
              <a:t>￥</a:t>
            </a:r>
            <a:r>
              <a:rPr lang="en-US" altLang="zh-CN" sz="1600" dirty="0" smtClean="0"/>
              <a:t>180880</a:t>
            </a:r>
          </a:p>
          <a:p>
            <a:pPr lvl="1"/>
            <a:r>
              <a:rPr lang="zh-CN" altLang="en-US" sz="1600" dirty="0" smtClean="0"/>
              <a:t>保证金金额不变</a:t>
            </a:r>
            <a:endParaRPr lang="en-US" altLang="zh-CN" sz="1600" dirty="0" smtClean="0"/>
          </a:p>
        </p:txBody>
      </p:sp>
      <p:sp>
        <p:nvSpPr>
          <p:cNvPr id="14" name="内容占位符 5"/>
          <p:cNvSpPr txBox="1">
            <a:spLocks/>
          </p:cNvSpPr>
          <p:nvPr/>
        </p:nvSpPr>
        <p:spPr bwMode="auto">
          <a:xfrm>
            <a:off x="457200" y="4921577"/>
            <a:ext cx="8229600" cy="132682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fontAlgn="base">
              <a:spcBef>
                <a:spcPct val="20000"/>
              </a:spcBef>
              <a:spcAft>
                <a:spcPct val="0"/>
              </a:spcAft>
              <a:buFont typeface="Arial" charset="0"/>
              <a:buChar char="•"/>
              <a:defRPr sz="2800" kern="1200">
                <a:solidFill>
                  <a:srgbClr val="143C64"/>
                </a:solidFill>
                <a:latin typeface="微软雅黑" panose="020B0503020204020204" pitchFamily="34" charset="-122"/>
                <a:ea typeface="微软雅黑" panose="020B0503020204020204" pitchFamily="34" charset="-122"/>
                <a:cs typeface="+mn-cs"/>
              </a:defRPr>
            </a:lvl1pPr>
            <a:lvl2pPr marL="742950" indent="-285750" algn="l" rtl="0" fontAlgn="base">
              <a:spcBef>
                <a:spcPct val="20000"/>
              </a:spcBef>
              <a:spcAft>
                <a:spcPct val="0"/>
              </a:spcAft>
              <a:buFont typeface="Arial" charset="0"/>
              <a:buChar char="–"/>
              <a:defRPr sz="2400" kern="1200">
                <a:solidFill>
                  <a:srgbClr val="143C64"/>
                </a:solidFill>
                <a:latin typeface="微软雅黑" panose="020B0503020204020204" pitchFamily="34" charset="-122"/>
                <a:ea typeface="微软雅黑" panose="020B0503020204020204" pitchFamily="34" charset="-122"/>
                <a:cs typeface="+mn-cs"/>
              </a:defRPr>
            </a:lvl2pPr>
            <a:lvl3pPr marL="1143000" indent="-228600" algn="l" rtl="0" fontAlgn="base">
              <a:spcBef>
                <a:spcPct val="20000"/>
              </a:spcBef>
              <a:spcAft>
                <a:spcPct val="0"/>
              </a:spcAft>
              <a:buFont typeface="Arial" charset="0"/>
              <a:buChar char="•"/>
              <a:defRPr sz="2000" kern="1200">
                <a:solidFill>
                  <a:srgbClr val="143C64"/>
                </a:solidFill>
                <a:latin typeface="微软雅黑" panose="020B0503020204020204" pitchFamily="34" charset="-122"/>
                <a:ea typeface="微软雅黑" panose="020B0503020204020204" pitchFamily="34" charset="-122"/>
                <a:cs typeface="+mn-cs"/>
              </a:defRPr>
            </a:lvl3pPr>
            <a:lvl4pPr marL="1600200" indent="-228600" algn="l" rtl="0" fontAlgn="base">
              <a:spcBef>
                <a:spcPct val="20000"/>
              </a:spcBef>
              <a:spcAft>
                <a:spcPct val="0"/>
              </a:spcAft>
              <a:buFont typeface="Arial" charset="0"/>
              <a:buChar char="–"/>
              <a:defRPr sz="1800" kern="1200">
                <a:solidFill>
                  <a:srgbClr val="143C64"/>
                </a:solidFill>
                <a:latin typeface="微软雅黑" panose="020B0503020204020204" pitchFamily="34" charset="-122"/>
                <a:ea typeface="微软雅黑" panose="020B0503020204020204" pitchFamily="34" charset="-122"/>
                <a:cs typeface="+mn-cs"/>
              </a:defRPr>
            </a:lvl4pPr>
            <a:lvl5pPr marL="2057400" indent="-228600" algn="l" rtl="0" fontAlgn="base">
              <a:spcBef>
                <a:spcPct val="20000"/>
              </a:spcBef>
              <a:spcAft>
                <a:spcPct val="0"/>
              </a:spcAft>
              <a:buFont typeface="Arial" charset="0"/>
              <a:buChar char="»"/>
              <a:defRPr sz="1800" kern="1200">
                <a:solidFill>
                  <a:srgbClr val="143C64"/>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sz="2000" dirty="0" smtClean="0"/>
              <a:t>情况</a:t>
            </a:r>
            <a:r>
              <a:rPr lang="en-US" altLang="zh-CN" sz="2000" dirty="0" smtClean="0"/>
              <a:t>2</a:t>
            </a:r>
            <a:r>
              <a:rPr lang="zh-CN" altLang="en-US" sz="2000" dirty="0" smtClean="0"/>
              <a:t>：</a:t>
            </a:r>
            <a:r>
              <a:rPr lang="en-US" altLang="zh-CN" sz="2000" dirty="0" smtClean="0"/>
              <a:t>A</a:t>
            </a:r>
            <a:r>
              <a:rPr lang="zh-CN" altLang="en-US" sz="2000" dirty="0" smtClean="0"/>
              <a:t>客户新增卖持仓</a:t>
            </a:r>
            <a:r>
              <a:rPr lang="en-US" altLang="zh-CN" sz="2000" dirty="0" smtClean="0">
                <a:solidFill>
                  <a:srgbClr val="D2A000"/>
                </a:solidFill>
              </a:rPr>
              <a:t>6</a:t>
            </a:r>
            <a:r>
              <a:rPr lang="zh-CN" altLang="en-US" sz="2000" dirty="0" smtClean="0"/>
              <a:t>手</a:t>
            </a:r>
            <a:endParaRPr lang="en-US" altLang="zh-CN" sz="2000" dirty="0" smtClean="0"/>
          </a:p>
          <a:p>
            <a:pPr lvl="1"/>
            <a:r>
              <a:rPr lang="zh-CN" altLang="en-US" sz="1600" dirty="0" smtClean="0"/>
              <a:t>卖持仓保证金为</a:t>
            </a:r>
            <a:r>
              <a:rPr lang="en-US" altLang="zh-CN" sz="1600" dirty="0" smtClean="0"/>
              <a:t>7%</a:t>
            </a:r>
            <a:r>
              <a:rPr lang="zh-CN" altLang="en-US" sz="1600" dirty="0" smtClean="0"/>
              <a:t>*</a:t>
            </a:r>
            <a:r>
              <a:rPr lang="en-US" altLang="zh-CN" sz="1600" dirty="0" smtClean="0"/>
              <a:t>5</a:t>
            </a:r>
            <a:r>
              <a:rPr lang="zh-CN" altLang="en-US" sz="1600" dirty="0" smtClean="0"/>
              <a:t>*</a:t>
            </a:r>
            <a:r>
              <a:rPr lang="en-US" altLang="zh-CN" sz="1600" dirty="0" smtClean="0"/>
              <a:t>11</a:t>
            </a:r>
            <a:r>
              <a:rPr lang="zh-CN" altLang="en-US" sz="1600" dirty="0" smtClean="0"/>
              <a:t>*</a:t>
            </a:r>
            <a:r>
              <a:rPr lang="en-US" altLang="zh-CN" sz="1600" dirty="0" smtClean="0"/>
              <a:t>51640 = </a:t>
            </a:r>
            <a:r>
              <a:rPr lang="zh-CN" altLang="en-US" sz="1600" dirty="0" smtClean="0">
                <a:solidFill>
                  <a:srgbClr val="D2A000"/>
                </a:solidFill>
              </a:rPr>
              <a:t>￥</a:t>
            </a:r>
            <a:r>
              <a:rPr lang="en-US" altLang="zh-CN" sz="1600" dirty="0" smtClean="0">
                <a:solidFill>
                  <a:srgbClr val="D2A000"/>
                </a:solidFill>
              </a:rPr>
              <a:t>198814</a:t>
            </a:r>
            <a:r>
              <a:rPr lang="en-US" altLang="zh-CN" sz="1600" dirty="0" smtClean="0"/>
              <a:t> &gt; </a:t>
            </a:r>
            <a:r>
              <a:rPr lang="zh-CN" altLang="en-US" sz="1600" dirty="0" smtClean="0"/>
              <a:t>￥</a:t>
            </a:r>
            <a:r>
              <a:rPr lang="en-US" altLang="zh-CN" sz="1600" dirty="0" smtClean="0"/>
              <a:t>180880</a:t>
            </a:r>
          </a:p>
          <a:p>
            <a:pPr lvl="1"/>
            <a:r>
              <a:rPr lang="zh-CN" altLang="en-US" sz="1600" dirty="0" smtClean="0"/>
              <a:t>交易所收取保证金</a:t>
            </a:r>
            <a:r>
              <a:rPr lang="zh-CN" altLang="en-US" sz="1600" dirty="0" smtClean="0">
                <a:solidFill>
                  <a:srgbClr val="D2A000"/>
                </a:solidFill>
              </a:rPr>
              <a:t>￥</a:t>
            </a:r>
            <a:r>
              <a:rPr lang="en-US" altLang="zh-CN" sz="1600" dirty="0" smtClean="0">
                <a:solidFill>
                  <a:srgbClr val="D2A000"/>
                </a:solidFill>
              </a:rPr>
              <a:t>198814</a:t>
            </a:r>
            <a:r>
              <a:rPr lang="zh-CN" altLang="en-US" sz="1600" dirty="0" smtClean="0"/>
              <a:t>，新增￥</a:t>
            </a:r>
            <a:r>
              <a:rPr lang="en-US" altLang="zh-CN" sz="1600" dirty="0" smtClean="0"/>
              <a:t>17934</a:t>
            </a:r>
            <a:endParaRPr lang="zh-CN" altLang="en-US" sz="1600" dirty="0"/>
          </a:p>
        </p:txBody>
      </p:sp>
    </p:spTree>
    <p:extLst>
      <p:ext uri="{BB962C8B-B14F-4D97-AF65-F5344CB8AC3E}">
        <p14:creationId xmlns:p14="http://schemas.microsoft.com/office/powerpoint/2010/main" val="3747613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常见问题</a:t>
            </a:r>
            <a:endParaRPr lang="zh-CN" altLang="en-US" dirty="0"/>
          </a:p>
        </p:txBody>
      </p:sp>
      <p:sp>
        <p:nvSpPr>
          <p:cNvPr id="3" name="内容占位符 2"/>
          <p:cNvSpPr>
            <a:spLocks noGrp="1"/>
          </p:cNvSpPr>
          <p:nvPr>
            <p:ph sz="quarter" idx="13"/>
          </p:nvPr>
        </p:nvSpPr>
        <p:spPr/>
        <p:txBody>
          <a:bodyPr/>
          <a:lstStyle/>
          <a:p>
            <a:r>
              <a:rPr lang="zh-CN" altLang="en-US" dirty="0"/>
              <a:t>问：单向大边保证金制度同交易所的套保、套利管理办法有何关联？需要申请吗</a:t>
            </a:r>
            <a:r>
              <a:rPr lang="zh-CN" altLang="en-US" dirty="0" smtClean="0"/>
              <a:t>？</a:t>
            </a:r>
            <a:endParaRPr lang="zh-CN" altLang="en-US" dirty="0"/>
          </a:p>
        </p:txBody>
      </p:sp>
      <p:sp>
        <p:nvSpPr>
          <p:cNvPr id="4" name="内容占位符 3"/>
          <p:cNvSpPr>
            <a:spLocks noGrp="1"/>
          </p:cNvSpPr>
          <p:nvPr>
            <p:ph sz="quarter" idx="14"/>
          </p:nvPr>
        </p:nvSpPr>
        <p:spPr/>
        <p:txBody>
          <a:bodyPr/>
          <a:lstStyle/>
          <a:p>
            <a:endParaRPr lang="zh-CN" altLang="en-US"/>
          </a:p>
        </p:txBody>
      </p:sp>
      <p:sp>
        <p:nvSpPr>
          <p:cNvPr id="5" name="内容占位符 4"/>
          <p:cNvSpPr>
            <a:spLocks noGrp="1"/>
          </p:cNvSpPr>
          <p:nvPr>
            <p:ph sz="quarter" idx="15"/>
          </p:nvPr>
        </p:nvSpPr>
        <p:spPr/>
        <p:txBody>
          <a:bodyPr/>
          <a:lstStyle/>
          <a:p>
            <a:r>
              <a:rPr lang="zh-CN" altLang="en-US" dirty="0"/>
              <a:t>答：单向大边保证金制度将客户在同一会员处的同品种持仓视为一个投资组合单向收取保证金，对是否套保，是否套利，使用何种交易指令等不做任何限制。 单向大边不需要申请，规则开始执行后，客户持仓将自动按照单向大边的原则计算保证金，没有任何申请或审批环节。</a:t>
            </a:r>
          </a:p>
          <a:p>
            <a:endParaRPr lang="zh-CN" altLang="en-US" dirty="0"/>
          </a:p>
        </p:txBody>
      </p:sp>
      <p:sp>
        <p:nvSpPr>
          <p:cNvPr id="6" name="灯片编号占位符 5"/>
          <p:cNvSpPr>
            <a:spLocks noGrp="1"/>
          </p:cNvSpPr>
          <p:nvPr>
            <p:ph type="sldNum" sz="quarter" idx="18"/>
          </p:nvPr>
        </p:nvSpPr>
        <p:spPr/>
        <p:txBody>
          <a:bodyPr/>
          <a:lstStyle/>
          <a:p>
            <a:pPr>
              <a:defRPr/>
            </a:pPr>
            <a:fld id="{158EE495-9F91-4BAE-A98A-4EE56353CB4D}" type="slidenum">
              <a:rPr lang="en-US" smtClean="0"/>
              <a:pPr>
                <a:defRPr/>
              </a:pPr>
              <a:t>7</a:t>
            </a:fld>
            <a:endParaRPr lang="en-US" dirty="0"/>
          </a:p>
        </p:txBody>
      </p:sp>
    </p:spTree>
    <p:extLst>
      <p:ext uri="{BB962C8B-B14F-4D97-AF65-F5344CB8AC3E}">
        <p14:creationId xmlns:p14="http://schemas.microsoft.com/office/powerpoint/2010/main" val="21728489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常见问题</a:t>
            </a:r>
            <a:endParaRPr lang="zh-CN" altLang="en-US" dirty="0"/>
          </a:p>
        </p:txBody>
      </p:sp>
      <p:sp>
        <p:nvSpPr>
          <p:cNvPr id="3" name="内容占位符 2"/>
          <p:cNvSpPr>
            <a:spLocks noGrp="1"/>
          </p:cNvSpPr>
          <p:nvPr>
            <p:ph sz="quarter" idx="13"/>
          </p:nvPr>
        </p:nvSpPr>
        <p:spPr/>
        <p:txBody>
          <a:bodyPr/>
          <a:lstStyle/>
          <a:p>
            <a:r>
              <a:rPr lang="zh-CN" altLang="en-US" dirty="0" smtClean="0"/>
              <a:t>问：大</a:t>
            </a:r>
            <a:r>
              <a:rPr lang="zh-CN" altLang="en-US" dirty="0"/>
              <a:t>边保证金中，挂单是否冻结保证金？</a:t>
            </a:r>
          </a:p>
        </p:txBody>
      </p:sp>
      <p:sp>
        <p:nvSpPr>
          <p:cNvPr id="4" name="内容占位符 3"/>
          <p:cNvSpPr>
            <a:spLocks noGrp="1"/>
          </p:cNvSpPr>
          <p:nvPr>
            <p:ph sz="quarter" idx="14"/>
          </p:nvPr>
        </p:nvSpPr>
        <p:spPr/>
        <p:txBody>
          <a:bodyPr/>
          <a:lstStyle/>
          <a:p>
            <a:endParaRPr lang="zh-CN" altLang="en-US"/>
          </a:p>
        </p:txBody>
      </p:sp>
      <p:sp>
        <p:nvSpPr>
          <p:cNvPr id="5" name="内容占位符 4"/>
          <p:cNvSpPr>
            <a:spLocks noGrp="1"/>
          </p:cNvSpPr>
          <p:nvPr>
            <p:ph sz="quarter" idx="15"/>
          </p:nvPr>
        </p:nvSpPr>
        <p:spPr/>
        <p:txBody>
          <a:bodyPr/>
          <a:lstStyle/>
          <a:p>
            <a:r>
              <a:rPr lang="zh-CN" altLang="en-US" dirty="0"/>
              <a:t>答：视情况而定，交易所将挂单和已有持仓视为整体按照单向大边计算保证金，如果计算结果显示保证金金额不变（例如挂单在小边），则交易所对该挂单不作保证金冻结。</a:t>
            </a:r>
          </a:p>
        </p:txBody>
      </p:sp>
      <p:sp>
        <p:nvSpPr>
          <p:cNvPr id="6" name="灯片编号占位符 5"/>
          <p:cNvSpPr>
            <a:spLocks noGrp="1"/>
          </p:cNvSpPr>
          <p:nvPr>
            <p:ph type="sldNum" sz="quarter" idx="18"/>
          </p:nvPr>
        </p:nvSpPr>
        <p:spPr/>
        <p:txBody>
          <a:bodyPr/>
          <a:lstStyle/>
          <a:p>
            <a:pPr>
              <a:defRPr/>
            </a:pPr>
            <a:fld id="{158EE495-9F91-4BAE-A98A-4EE56353CB4D}" type="slidenum">
              <a:rPr lang="en-US" smtClean="0"/>
              <a:pPr>
                <a:defRPr/>
              </a:pPr>
              <a:t>8</a:t>
            </a:fld>
            <a:endParaRPr lang="en-US" dirty="0"/>
          </a:p>
        </p:txBody>
      </p:sp>
    </p:spTree>
    <p:extLst>
      <p:ext uri="{BB962C8B-B14F-4D97-AF65-F5344CB8AC3E}">
        <p14:creationId xmlns:p14="http://schemas.microsoft.com/office/powerpoint/2010/main" val="30405024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常见问题</a:t>
            </a:r>
            <a:endParaRPr lang="zh-CN" altLang="en-US" dirty="0"/>
          </a:p>
        </p:txBody>
      </p:sp>
      <p:sp>
        <p:nvSpPr>
          <p:cNvPr id="3" name="内容占位符 2"/>
          <p:cNvSpPr>
            <a:spLocks noGrp="1"/>
          </p:cNvSpPr>
          <p:nvPr>
            <p:ph sz="quarter" idx="13"/>
          </p:nvPr>
        </p:nvSpPr>
        <p:spPr/>
        <p:txBody>
          <a:bodyPr/>
          <a:lstStyle/>
          <a:p>
            <a:r>
              <a:rPr lang="zh-CN" altLang="en-US" dirty="0"/>
              <a:t>问：同品种不同到期的合约可以按单向大边计算保证金吗？不同品种的持仓可以按单向大边计算保证金吗？</a:t>
            </a:r>
          </a:p>
        </p:txBody>
      </p:sp>
      <p:sp>
        <p:nvSpPr>
          <p:cNvPr id="4" name="内容占位符 3"/>
          <p:cNvSpPr>
            <a:spLocks noGrp="1"/>
          </p:cNvSpPr>
          <p:nvPr>
            <p:ph sz="quarter" idx="14"/>
          </p:nvPr>
        </p:nvSpPr>
        <p:spPr/>
        <p:txBody>
          <a:bodyPr/>
          <a:lstStyle/>
          <a:p>
            <a:endParaRPr lang="zh-CN" altLang="en-US"/>
          </a:p>
        </p:txBody>
      </p:sp>
      <p:sp>
        <p:nvSpPr>
          <p:cNvPr id="5" name="内容占位符 4"/>
          <p:cNvSpPr>
            <a:spLocks noGrp="1"/>
          </p:cNvSpPr>
          <p:nvPr>
            <p:ph sz="quarter" idx="15"/>
          </p:nvPr>
        </p:nvSpPr>
        <p:spPr/>
        <p:txBody>
          <a:bodyPr/>
          <a:lstStyle/>
          <a:p>
            <a:r>
              <a:rPr lang="zh-CN" altLang="en-US" dirty="0"/>
              <a:t>答：可以。单向大边对客户在同一会员处的同品种双向持仓（无论是否同一合约）按买卖双边中保证金金额较大的一边单向收取。不同品种的持仓目前不可以按单向大边计算保证金。</a:t>
            </a:r>
          </a:p>
        </p:txBody>
      </p:sp>
      <p:sp>
        <p:nvSpPr>
          <p:cNvPr id="6" name="灯片编号占位符 5"/>
          <p:cNvSpPr>
            <a:spLocks noGrp="1"/>
          </p:cNvSpPr>
          <p:nvPr>
            <p:ph type="sldNum" sz="quarter" idx="18"/>
          </p:nvPr>
        </p:nvSpPr>
        <p:spPr/>
        <p:txBody>
          <a:bodyPr/>
          <a:lstStyle/>
          <a:p>
            <a:pPr>
              <a:defRPr/>
            </a:pPr>
            <a:fld id="{158EE495-9F91-4BAE-A98A-4EE56353CB4D}" type="slidenum">
              <a:rPr lang="en-US" smtClean="0"/>
              <a:pPr>
                <a:defRPr/>
              </a:pPr>
              <a:t>9</a:t>
            </a:fld>
            <a:endParaRPr lang="en-US" dirty="0"/>
          </a:p>
        </p:txBody>
      </p:sp>
    </p:spTree>
    <p:extLst>
      <p:ext uri="{BB962C8B-B14F-4D97-AF65-F5344CB8AC3E}">
        <p14:creationId xmlns:p14="http://schemas.microsoft.com/office/powerpoint/2010/main" val="35234597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YY报告模板.potx" id="{F006B534-4B61-4E99-B7CE-89F7D171E1FF}" vid="{B89F6839-66D9-4581-8A1D-241B86390FB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23998</TotalTime>
  <Words>951</Words>
  <Application>Microsoft Office PowerPoint</Application>
  <PresentationFormat>全屏显示(4:3)</PresentationFormat>
  <Paragraphs>101</Paragraphs>
  <Slides>13</Slides>
  <Notes>2</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13</vt:i4>
      </vt:variant>
    </vt:vector>
  </HeadingPairs>
  <TitlesOfParts>
    <vt:vector size="19" baseType="lpstr">
      <vt:lpstr>黑T</vt:lpstr>
      <vt:lpstr>宋体</vt:lpstr>
      <vt:lpstr>微软雅黑</vt:lpstr>
      <vt:lpstr>Arial</vt:lpstr>
      <vt:lpstr>Calibri</vt:lpstr>
      <vt:lpstr>Office Theme</vt:lpstr>
      <vt:lpstr>PowerPoint 演示文稿</vt:lpstr>
      <vt:lpstr>PowerPoint 演示文稿</vt:lpstr>
      <vt:lpstr>方案目的</vt:lpstr>
      <vt:lpstr>《上海期货交易所结算细则》修订案</vt:lpstr>
      <vt:lpstr>要点解读</vt:lpstr>
      <vt:lpstr>一个例子</vt:lpstr>
      <vt:lpstr>常见问题</vt:lpstr>
      <vt:lpstr>常见问题</vt:lpstr>
      <vt:lpstr>常见问题</vt:lpstr>
      <vt:lpstr>常见问题</vt:lpstr>
      <vt:lpstr>常见问题</vt:lpstr>
      <vt:lpstr>常见问题</vt:lpstr>
      <vt:lpstr>进度安排</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杨玉宝</dc:creator>
  <cp:lastModifiedBy>ABELE 2S</cp:lastModifiedBy>
  <cp:revision>827</cp:revision>
  <cp:lastPrinted>2013-10-29T01:10:31Z</cp:lastPrinted>
  <dcterms:created xsi:type="dcterms:W3CDTF">2006-08-16T00:00:00Z</dcterms:created>
  <dcterms:modified xsi:type="dcterms:W3CDTF">2013-11-26T06:52:53Z</dcterms:modified>
  <cp:contentStatus/>
</cp:coreProperties>
</file>